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15"/>
  </p:notesMasterIdLst>
  <p:sldIdLst>
    <p:sldId id="852" r:id="rId2"/>
    <p:sldId id="837" r:id="rId3"/>
    <p:sldId id="838" r:id="rId4"/>
    <p:sldId id="839" r:id="rId5"/>
    <p:sldId id="840" r:id="rId6"/>
    <p:sldId id="841" r:id="rId7"/>
    <p:sldId id="848" r:id="rId8"/>
    <p:sldId id="849" r:id="rId9"/>
    <p:sldId id="850" r:id="rId10"/>
    <p:sldId id="844" r:id="rId11"/>
    <p:sldId id="845" r:id="rId12"/>
    <p:sldId id="846" r:id="rId13"/>
    <p:sldId id="847" r:id="rId1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E94235"/>
    <a:srgbClr val="A10B4B"/>
    <a:srgbClr val="720202"/>
    <a:srgbClr val="FF0000"/>
    <a:srgbClr val="F68B16"/>
    <a:srgbClr val="F76E31"/>
    <a:srgbClr val="F8A6BF"/>
    <a:srgbClr val="CC0000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14/10/2021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02758" y="692696"/>
            <a:ext cx="625523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0" dirty="0" smtClean="0">
                <a:solidFill>
                  <a:srgbClr val="002060"/>
                </a:solidFill>
              </a:rPr>
              <a:t>OS REIS </a:t>
            </a:r>
          </a:p>
          <a:p>
            <a:pPr algn="ctr"/>
            <a:r>
              <a:rPr lang="pt-BR" sz="12000" dirty="0" smtClean="0">
                <a:solidFill>
                  <a:srgbClr val="002060"/>
                </a:solidFill>
              </a:rPr>
              <a:t>DE </a:t>
            </a:r>
          </a:p>
          <a:p>
            <a:pPr algn="ctr"/>
            <a:r>
              <a:rPr lang="pt-BR" sz="12000" dirty="0" smtClean="0">
                <a:solidFill>
                  <a:srgbClr val="002060"/>
                </a:solidFill>
              </a:rPr>
              <a:t>ISRAEL</a:t>
            </a:r>
            <a:endParaRPr lang="pt-BR" sz="1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60648"/>
            <a:ext cx="835292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>
            <a:off x="467544" y="1196752"/>
            <a:ext cx="12547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0" dirty="0" smtClean="0">
                <a:solidFill>
                  <a:srgbClr val="002060"/>
                </a:solidFill>
              </a:rPr>
              <a:t>..</a:t>
            </a:r>
            <a:endParaRPr lang="pt-BR" sz="8000" dirty="0">
              <a:solidFill>
                <a:srgbClr val="002060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6300192" y="1556792"/>
            <a:ext cx="2520280" cy="144016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2060"/>
                </a:solidFill>
              </a:rPr>
              <a:t>SALOMÃO</a:t>
            </a:r>
          </a:p>
          <a:p>
            <a:pPr algn="ctr"/>
            <a:r>
              <a:rPr lang="pt-BR" b="1" dirty="0" smtClean="0">
                <a:solidFill>
                  <a:srgbClr val="002060"/>
                </a:solidFill>
              </a:rPr>
              <a:t>970 - 930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51520" y="1556792"/>
            <a:ext cx="2952328" cy="144016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2060"/>
                </a:solidFill>
              </a:rPr>
              <a:t>SAUL</a:t>
            </a:r>
          </a:p>
          <a:p>
            <a:pPr algn="ctr"/>
            <a:r>
              <a:rPr lang="pt-BR" b="1" dirty="0" smtClean="0">
                <a:solidFill>
                  <a:srgbClr val="002060"/>
                </a:solidFill>
              </a:rPr>
              <a:t>1050 </a:t>
            </a:r>
            <a:r>
              <a:rPr lang="pt-BR" b="1" dirty="0" smtClean="0">
                <a:solidFill>
                  <a:srgbClr val="002060"/>
                </a:solidFill>
              </a:rPr>
              <a:t>- </a:t>
            </a:r>
            <a:r>
              <a:rPr lang="pt-BR" b="1" dirty="0" smtClean="0">
                <a:solidFill>
                  <a:srgbClr val="002060"/>
                </a:solidFill>
              </a:rPr>
              <a:t>1010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419872" y="1556792"/>
            <a:ext cx="2664296" cy="144016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2060"/>
                </a:solidFill>
              </a:rPr>
              <a:t>DAVI</a:t>
            </a:r>
          </a:p>
          <a:p>
            <a:pPr algn="ctr"/>
            <a:r>
              <a:rPr lang="pt-BR" b="1" dirty="0" smtClean="0">
                <a:solidFill>
                  <a:srgbClr val="002060"/>
                </a:solidFill>
              </a:rPr>
              <a:t>1010 - 970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187624" y="4077072"/>
            <a:ext cx="65533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2060"/>
                </a:solidFill>
                <a:latin typeface="+mj-lt"/>
              </a:rPr>
              <a:t>120 anos – Reino Unido</a:t>
            </a:r>
            <a:endParaRPr lang="pt-BR" sz="4800" b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59632" y="404664"/>
            <a:ext cx="665432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Reinado de Saul</a:t>
            </a: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467544" y="1772816"/>
            <a:ext cx="835292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b="1" dirty="0" smtClean="0">
                <a:solidFill>
                  <a:srgbClr val="002060"/>
                </a:solidFill>
              </a:rPr>
              <a:t>1 Samuel 10 - 31</a:t>
            </a:r>
            <a:endParaRPr lang="pt-BR" sz="7200" b="1" dirty="0">
              <a:solidFill>
                <a:srgbClr val="00206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7544" y="3789040"/>
            <a:ext cx="835292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b="1" dirty="0" smtClean="0">
                <a:solidFill>
                  <a:srgbClr val="002060"/>
                </a:solidFill>
              </a:rPr>
              <a:t>1 Crônicas 10.1-6</a:t>
            </a:r>
            <a:endParaRPr lang="pt-BR" sz="7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59632" y="404664"/>
            <a:ext cx="663181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Reinado de Davi</a:t>
            </a: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467544" y="1772816"/>
            <a:ext cx="835292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b="1" dirty="0" smtClean="0">
                <a:solidFill>
                  <a:srgbClr val="002060"/>
                </a:solidFill>
              </a:rPr>
              <a:t>2 Samuel 2 – 1 Reis 2</a:t>
            </a:r>
            <a:endParaRPr lang="pt-BR" sz="6000" b="1" dirty="0">
              <a:solidFill>
                <a:srgbClr val="00206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7544" y="3789040"/>
            <a:ext cx="835292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b="1" dirty="0" smtClean="0">
                <a:solidFill>
                  <a:srgbClr val="002060"/>
                </a:solidFill>
              </a:rPr>
              <a:t>1 Crônicas 11 - 29</a:t>
            </a:r>
            <a:endParaRPr lang="pt-BR" sz="6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260648"/>
            <a:ext cx="843525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Reinado de Salomão</a:t>
            </a: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467544" y="1772816"/>
            <a:ext cx="835292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b="1" dirty="0" smtClean="0">
                <a:solidFill>
                  <a:srgbClr val="002060"/>
                </a:solidFill>
              </a:rPr>
              <a:t>1 Reis 2 - 11</a:t>
            </a:r>
            <a:endParaRPr lang="pt-BR" sz="6000" b="1" dirty="0">
              <a:solidFill>
                <a:srgbClr val="00206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7544" y="3789040"/>
            <a:ext cx="8352928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b="1" dirty="0" smtClean="0">
                <a:solidFill>
                  <a:srgbClr val="002060"/>
                </a:solidFill>
              </a:rPr>
              <a:t>1 Crônicas 29</a:t>
            </a:r>
          </a:p>
          <a:p>
            <a:pPr algn="ctr"/>
            <a:r>
              <a:rPr lang="pt-BR" sz="6000" b="1" dirty="0" smtClean="0">
                <a:solidFill>
                  <a:srgbClr val="002060"/>
                </a:solidFill>
              </a:rPr>
              <a:t>2 Crônicas 9</a:t>
            </a:r>
            <a:endParaRPr lang="pt-BR" sz="6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60648"/>
            <a:ext cx="835292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1043608" y="2276872"/>
            <a:ext cx="72008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trela de 4 pontas 4"/>
          <p:cNvSpPr/>
          <p:nvPr/>
        </p:nvSpPr>
        <p:spPr>
          <a:xfrm>
            <a:off x="4139952" y="1916832"/>
            <a:ext cx="864096" cy="720080"/>
          </a:xfrm>
          <a:prstGeom prst="star4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aio 5"/>
          <p:cNvSpPr/>
          <p:nvPr/>
        </p:nvSpPr>
        <p:spPr>
          <a:xfrm>
            <a:off x="3635896" y="1196752"/>
            <a:ext cx="864096" cy="648072"/>
          </a:xfrm>
          <a:prstGeom prst="lightningBol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4139952" y="2780928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2060"/>
                </a:solidFill>
                <a:latin typeface="+mj-lt"/>
              </a:rPr>
              <a:t>A.D.</a:t>
            </a:r>
            <a:endParaRPr lang="pt-BR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8172400" y="1268760"/>
            <a:ext cx="12547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0" dirty="0" smtClean="0">
                <a:solidFill>
                  <a:srgbClr val="002060"/>
                </a:solidFill>
              </a:rPr>
              <a:t>...</a:t>
            </a:r>
            <a:endParaRPr lang="pt-BR" sz="8000" dirty="0">
              <a:solidFill>
                <a:srgbClr val="002060"/>
              </a:solidFill>
            </a:endParaRPr>
          </a:p>
        </p:txBody>
      </p:sp>
      <p:cxnSp>
        <p:nvCxnSpPr>
          <p:cNvPr id="15" name="Conector de seta reta 14"/>
          <p:cNvCxnSpPr/>
          <p:nvPr/>
        </p:nvCxnSpPr>
        <p:spPr>
          <a:xfrm>
            <a:off x="6300192" y="1772816"/>
            <a:ext cx="1800200" cy="0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6516216" y="2708920"/>
            <a:ext cx="13681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2060"/>
                </a:solidFill>
                <a:latin typeface="+mj-lt"/>
              </a:rPr>
              <a:t>A.D.</a:t>
            </a:r>
          </a:p>
          <a:p>
            <a:r>
              <a:rPr lang="pt-BR" dirty="0" err="1" smtClean="0">
                <a:solidFill>
                  <a:srgbClr val="002060"/>
                </a:solidFill>
                <a:latin typeface="+mj-lt"/>
              </a:rPr>
              <a:t>d.C.</a:t>
            </a:r>
            <a:endParaRPr lang="pt-BR" dirty="0" smtClean="0">
              <a:solidFill>
                <a:srgbClr val="002060"/>
              </a:solidFill>
              <a:latin typeface="+mj-lt"/>
            </a:endParaRPr>
          </a:p>
          <a:p>
            <a:r>
              <a:rPr lang="pt-BR" dirty="0" err="1" smtClean="0">
                <a:solidFill>
                  <a:srgbClr val="002060"/>
                </a:solidFill>
                <a:latin typeface="+mj-lt"/>
              </a:rPr>
              <a:t>E.C.</a:t>
            </a:r>
            <a:endParaRPr lang="pt-BR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17" name="Conector de seta reta 16"/>
          <p:cNvCxnSpPr/>
          <p:nvPr/>
        </p:nvCxnSpPr>
        <p:spPr>
          <a:xfrm flipH="1">
            <a:off x="1259632" y="1772816"/>
            <a:ext cx="1872208" cy="0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ângulo 19"/>
          <p:cNvSpPr/>
          <p:nvPr/>
        </p:nvSpPr>
        <p:spPr>
          <a:xfrm>
            <a:off x="76882" y="1268760"/>
            <a:ext cx="12547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0" dirty="0" smtClean="0">
                <a:solidFill>
                  <a:srgbClr val="002060"/>
                </a:solidFill>
              </a:rPr>
              <a:t>...</a:t>
            </a:r>
            <a:endParaRPr lang="pt-BR" sz="8000" dirty="0">
              <a:solidFill>
                <a:srgbClr val="00206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1403648" y="2793122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>
                <a:solidFill>
                  <a:srgbClr val="002060"/>
                </a:solidFill>
                <a:latin typeface="+mj-lt"/>
              </a:rPr>
              <a:t>a.C.</a:t>
            </a:r>
            <a:endParaRPr lang="pt-BR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60648"/>
            <a:ext cx="835292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1043608" y="2276872"/>
            <a:ext cx="72008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trela de 4 pontas 4"/>
          <p:cNvSpPr/>
          <p:nvPr/>
        </p:nvSpPr>
        <p:spPr>
          <a:xfrm>
            <a:off x="7452320" y="1916832"/>
            <a:ext cx="864096" cy="720080"/>
          </a:xfrm>
          <a:prstGeom prst="star4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aio 5"/>
          <p:cNvSpPr/>
          <p:nvPr/>
        </p:nvSpPr>
        <p:spPr>
          <a:xfrm>
            <a:off x="6876256" y="1124744"/>
            <a:ext cx="864096" cy="648072"/>
          </a:xfrm>
          <a:prstGeom prst="lightningBol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7380312" y="2780928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2060"/>
                </a:solidFill>
                <a:latin typeface="+mj-lt"/>
              </a:rPr>
              <a:t>A.D.</a:t>
            </a:r>
            <a:endParaRPr lang="pt-BR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17" name="Conector de seta reta 16"/>
          <p:cNvCxnSpPr/>
          <p:nvPr/>
        </p:nvCxnSpPr>
        <p:spPr>
          <a:xfrm flipH="1">
            <a:off x="3203848" y="1844824"/>
            <a:ext cx="1872208" cy="0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ângulo 19"/>
          <p:cNvSpPr/>
          <p:nvPr/>
        </p:nvSpPr>
        <p:spPr>
          <a:xfrm>
            <a:off x="76882" y="1268760"/>
            <a:ext cx="12547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0" dirty="0" smtClean="0">
                <a:solidFill>
                  <a:srgbClr val="002060"/>
                </a:solidFill>
              </a:rPr>
              <a:t>...</a:t>
            </a:r>
            <a:endParaRPr lang="pt-BR" sz="8000" dirty="0">
              <a:solidFill>
                <a:srgbClr val="00206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1403648" y="2793122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>
                <a:solidFill>
                  <a:srgbClr val="002060"/>
                </a:solidFill>
                <a:latin typeface="+mj-lt"/>
              </a:rPr>
              <a:t>a.C.</a:t>
            </a:r>
            <a:endParaRPr lang="pt-BR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60648"/>
            <a:ext cx="835292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1043608" y="2276872"/>
            <a:ext cx="72008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trela de 4 pontas 4"/>
          <p:cNvSpPr/>
          <p:nvPr/>
        </p:nvSpPr>
        <p:spPr>
          <a:xfrm>
            <a:off x="7452320" y="1916832"/>
            <a:ext cx="864096" cy="720080"/>
          </a:xfrm>
          <a:prstGeom prst="star4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aio 5"/>
          <p:cNvSpPr/>
          <p:nvPr/>
        </p:nvSpPr>
        <p:spPr>
          <a:xfrm>
            <a:off x="6876256" y="1124744"/>
            <a:ext cx="864096" cy="648072"/>
          </a:xfrm>
          <a:prstGeom prst="lightningBol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7380312" y="2780928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2060"/>
                </a:solidFill>
                <a:latin typeface="+mj-lt"/>
              </a:rPr>
              <a:t>A.D.</a:t>
            </a:r>
            <a:endParaRPr lang="pt-BR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76882" y="1268760"/>
            <a:ext cx="12547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0" dirty="0" smtClean="0">
                <a:solidFill>
                  <a:srgbClr val="002060"/>
                </a:solidFill>
              </a:rPr>
              <a:t>...</a:t>
            </a:r>
            <a:endParaRPr lang="pt-BR" sz="8000" dirty="0">
              <a:solidFill>
                <a:srgbClr val="002060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1907704" y="1556792"/>
            <a:ext cx="1296144" cy="144016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2060"/>
                </a:solidFill>
              </a:rPr>
              <a:t>930 </a:t>
            </a:r>
            <a:r>
              <a:rPr lang="pt-BR" b="1" dirty="0" err="1" smtClean="0">
                <a:solidFill>
                  <a:srgbClr val="002060"/>
                </a:solidFill>
              </a:rPr>
              <a:t>a.C</a:t>
            </a:r>
            <a:r>
              <a:rPr lang="pt-BR" dirty="0" err="1" smtClean="0">
                <a:solidFill>
                  <a:srgbClr val="002060"/>
                </a:solidFill>
              </a:rPr>
              <a:t>.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907704" y="3933056"/>
            <a:ext cx="56832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>
                <a:solidFill>
                  <a:srgbClr val="002060"/>
                </a:solidFill>
                <a:latin typeface="+mj-lt"/>
              </a:rPr>
              <a:t>Divisão do Reino</a:t>
            </a:r>
            <a:endParaRPr lang="pt-BR" sz="6000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22" name="Conector de seta reta 21"/>
          <p:cNvCxnSpPr/>
          <p:nvPr/>
        </p:nvCxnSpPr>
        <p:spPr>
          <a:xfrm>
            <a:off x="2627784" y="3140968"/>
            <a:ext cx="0" cy="72008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Antonio Fonseca\Downloads\divisão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7737"/>
          </a:xfrm>
          <a:prstGeom prst="rect">
            <a:avLst/>
          </a:prstGeom>
          <a:noFill/>
        </p:spPr>
      </p:pic>
      <p:sp>
        <p:nvSpPr>
          <p:cNvPr id="6" name="Retângulo de cantos arredondados 5"/>
          <p:cNvSpPr/>
          <p:nvPr/>
        </p:nvSpPr>
        <p:spPr>
          <a:xfrm>
            <a:off x="4499992" y="2060848"/>
            <a:ext cx="266429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900" b="1" dirty="0" smtClean="0">
                <a:solidFill>
                  <a:schemeClr val="bg1"/>
                </a:solidFill>
              </a:rPr>
              <a:t>Israel</a:t>
            </a:r>
          </a:p>
          <a:p>
            <a:pPr algn="ctr"/>
            <a:r>
              <a:rPr lang="pt-BR" sz="2900" b="1" dirty="0" smtClean="0">
                <a:solidFill>
                  <a:schemeClr val="bg1"/>
                </a:solidFill>
              </a:rPr>
              <a:t>Reino do Norte</a:t>
            </a:r>
            <a:endParaRPr lang="pt-BR" sz="2900" b="1" dirty="0">
              <a:solidFill>
                <a:schemeClr val="bg1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3779912" y="4725144"/>
            <a:ext cx="2376264" cy="936104"/>
          </a:xfrm>
          <a:prstGeom prst="roundRect">
            <a:avLst/>
          </a:prstGeom>
          <a:solidFill>
            <a:srgbClr val="E942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900" b="1" dirty="0" smtClean="0">
                <a:solidFill>
                  <a:schemeClr val="bg1"/>
                </a:solidFill>
              </a:rPr>
              <a:t>Judá</a:t>
            </a:r>
          </a:p>
          <a:p>
            <a:pPr algn="ctr"/>
            <a:r>
              <a:rPr lang="pt-BR" sz="2900" b="1" dirty="0" smtClean="0">
                <a:solidFill>
                  <a:schemeClr val="bg1"/>
                </a:solidFill>
              </a:rPr>
              <a:t>Reino do Sul</a:t>
            </a:r>
            <a:endParaRPr lang="pt-BR" sz="29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60648"/>
            <a:ext cx="835292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>
            <a:off x="467544" y="1196752"/>
            <a:ext cx="12547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0" dirty="0" smtClean="0">
                <a:solidFill>
                  <a:srgbClr val="002060"/>
                </a:solidFill>
              </a:rPr>
              <a:t>..</a:t>
            </a:r>
            <a:endParaRPr lang="pt-BR" sz="8000" dirty="0">
              <a:solidFill>
                <a:srgbClr val="002060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6228184" y="1556792"/>
            <a:ext cx="2520280" cy="144016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2060"/>
                </a:solidFill>
              </a:rPr>
              <a:t>SALOMÃO</a:t>
            </a:r>
          </a:p>
          <a:p>
            <a:pPr algn="ctr"/>
            <a:r>
              <a:rPr lang="pt-BR" b="1" dirty="0" smtClean="0">
                <a:solidFill>
                  <a:srgbClr val="002060"/>
                </a:solidFill>
              </a:rPr>
              <a:t>40 ANOS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95536" y="1556792"/>
            <a:ext cx="2520280" cy="144016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2060"/>
                </a:solidFill>
              </a:rPr>
              <a:t>SAUL</a:t>
            </a:r>
          </a:p>
          <a:p>
            <a:pPr algn="ctr"/>
            <a:r>
              <a:rPr lang="pt-BR" b="1" dirty="0" smtClean="0">
                <a:solidFill>
                  <a:srgbClr val="002060"/>
                </a:solidFill>
              </a:rPr>
              <a:t>40 ANOS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347864" y="1556792"/>
            <a:ext cx="2520280" cy="144016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2060"/>
                </a:solidFill>
              </a:rPr>
              <a:t>DAVI</a:t>
            </a:r>
          </a:p>
          <a:p>
            <a:pPr algn="ctr"/>
            <a:r>
              <a:rPr lang="pt-BR" b="1" dirty="0" smtClean="0">
                <a:solidFill>
                  <a:srgbClr val="002060"/>
                </a:solidFill>
              </a:rPr>
              <a:t>40 ANOS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187624" y="4077072"/>
            <a:ext cx="65533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2060"/>
                </a:solidFill>
                <a:latin typeface="+mj-lt"/>
              </a:rPr>
              <a:t>120 anos – Reino Unido</a:t>
            </a:r>
            <a:endParaRPr lang="pt-BR" sz="4800" b="1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19" name="Conector de seta reta 18"/>
          <p:cNvCxnSpPr/>
          <p:nvPr/>
        </p:nvCxnSpPr>
        <p:spPr>
          <a:xfrm flipH="1">
            <a:off x="467544" y="3717032"/>
            <a:ext cx="8208912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548680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>
                <a:latin typeface="+mj-lt"/>
              </a:rPr>
              <a:t>Atos 13.21</a:t>
            </a:r>
          </a:p>
          <a:p>
            <a:r>
              <a:rPr lang="pt-BR" sz="4800" dirty="0" smtClean="0">
                <a:latin typeface="+mj-lt"/>
              </a:rPr>
              <a:t>Então, eles pediram um rei, e Deus lhes deparou Saul, filho de Quis, da tribo de Benjamim, e isto pelo espaço de quarenta anos.</a:t>
            </a:r>
            <a:br>
              <a:rPr lang="pt-BR" sz="4800" dirty="0" smtClean="0">
                <a:latin typeface="+mj-lt"/>
              </a:rPr>
            </a:br>
            <a:endParaRPr lang="pt-BR" sz="4800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548680"/>
            <a:ext cx="7848872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>
                <a:latin typeface="+mj-lt"/>
              </a:rPr>
              <a:t>1 Reis 2.11</a:t>
            </a:r>
          </a:p>
          <a:p>
            <a:r>
              <a:rPr lang="pt-BR" sz="5400" dirty="0" smtClean="0">
                <a:latin typeface="+mj-lt"/>
              </a:rPr>
              <a:t>Foi o tempo que Davi reinou sobre Israel quarenta anos: sete anos em </a:t>
            </a:r>
            <a:r>
              <a:rPr lang="pt-BR" sz="5400" dirty="0" err="1" smtClean="0">
                <a:latin typeface="+mj-lt"/>
              </a:rPr>
              <a:t>Hebrom</a:t>
            </a:r>
            <a:r>
              <a:rPr lang="pt-BR" sz="5400" dirty="0" smtClean="0">
                <a:latin typeface="+mj-lt"/>
              </a:rPr>
              <a:t> e em Jerusalém trinta e três.</a:t>
            </a:r>
            <a:br>
              <a:rPr lang="pt-BR" sz="5400" dirty="0" smtClean="0">
                <a:latin typeface="+mj-lt"/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>
                <a:latin typeface="+mj-lt"/>
              </a:rPr>
              <a:t/>
            </a:r>
            <a:br>
              <a:rPr lang="pt-BR" sz="4800" dirty="0" smtClean="0">
                <a:latin typeface="+mj-lt"/>
              </a:rPr>
            </a:br>
            <a:endParaRPr lang="pt-BR" sz="4800" dirty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548680"/>
            <a:ext cx="7848872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>
                <a:latin typeface="+mj-lt"/>
              </a:rPr>
              <a:t>1 Reis 11.42</a:t>
            </a:r>
          </a:p>
          <a:p>
            <a:r>
              <a:rPr lang="pt-BR" sz="5400" dirty="0" smtClean="0">
                <a:latin typeface="+mj-lt"/>
              </a:rPr>
              <a:t>Foi de quarenta anos o tempo que reinou Salomão em Jerusalém sobre todo o Israel.</a:t>
            </a:r>
            <a:br>
              <a:rPr lang="pt-BR" sz="5400" dirty="0" smtClean="0">
                <a:latin typeface="+mj-lt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>
                <a:latin typeface="+mj-lt"/>
              </a:rPr>
              <a:t/>
            </a:r>
            <a:br>
              <a:rPr lang="pt-BR" sz="4800" dirty="0" smtClean="0">
                <a:latin typeface="+mj-lt"/>
              </a:rPr>
            </a:br>
            <a:endParaRPr lang="pt-BR" sz="4800" dirty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13408</TotalTime>
  <Words>187</Words>
  <Application>Microsoft Office PowerPoint</Application>
  <PresentationFormat>Apresentação na tela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Viagem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1176</cp:revision>
  <dcterms:created xsi:type="dcterms:W3CDTF">2012-01-16T14:03:42Z</dcterms:created>
  <dcterms:modified xsi:type="dcterms:W3CDTF">2021-10-14T18:41:53Z</dcterms:modified>
</cp:coreProperties>
</file>