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notesMasterIdLst>
    <p:notesMasterId r:id="rId8"/>
  </p:notesMasterIdLst>
  <p:sldIdLst>
    <p:sldId id="832" r:id="rId2"/>
    <p:sldId id="864" r:id="rId3"/>
    <p:sldId id="869" r:id="rId4"/>
    <p:sldId id="866" r:id="rId5"/>
    <p:sldId id="872" r:id="rId6"/>
    <p:sldId id="877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86C14"/>
    <a:srgbClr val="6C1504"/>
    <a:srgbClr val="D890D3"/>
    <a:srgbClr val="CC0000"/>
    <a:srgbClr val="FFC637"/>
    <a:srgbClr val="6666FF"/>
    <a:srgbClr val="720202"/>
    <a:srgbClr val="C41F0E"/>
    <a:srgbClr val="A10B4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21/12/2021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Espiritismo - Início - Ap 25\Slid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541" y="332656"/>
            <a:ext cx="8232916" cy="6174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548680"/>
            <a:ext cx="8424936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A reencarnação é a volta da alma à vida corpórea, mas em outro corpo, especialmente formado para ela e que nada tem de comum com o antigo </a:t>
            </a:r>
            <a:endParaRPr lang="pt-BR" sz="4800" dirty="0" smtClean="0"/>
          </a:p>
          <a:p>
            <a:endParaRPr lang="pt-BR" sz="4800" dirty="0" smtClean="0"/>
          </a:p>
          <a:p>
            <a:r>
              <a:rPr lang="pt-BR" sz="3200" dirty="0" smtClean="0"/>
              <a:t>(“</a:t>
            </a:r>
            <a:r>
              <a:rPr lang="pt-BR" sz="3200" dirty="0" smtClean="0"/>
              <a:t>O Evangelho Segundo o Espiritismo”, p. 561. Editora Opus Ltda., 2ª edição especial, 1985).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424936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O princípio da reencarnação ressalta, aliás, de muitas passagens das Escrituras, encontrando-se especialmente formulado, de maneira explícita, no Evangelho </a:t>
            </a:r>
            <a:endParaRPr lang="pt-BR" sz="4800" dirty="0" smtClean="0"/>
          </a:p>
          <a:p>
            <a:endParaRPr lang="pt-BR" sz="4800" dirty="0" smtClean="0"/>
          </a:p>
          <a:p>
            <a:r>
              <a:rPr lang="pt-BR" sz="3200" dirty="0" smtClean="0"/>
              <a:t>“</a:t>
            </a:r>
            <a:r>
              <a:rPr lang="pt-BR" sz="3200" dirty="0" smtClean="0"/>
              <a:t>O Livro dos Espíritos”, p. 96. </a:t>
            </a:r>
            <a:endParaRPr lang="pt-BR" sz="3200" dirty="0" smtClean="0"/>
          </a:p>
          <a:p>
            <a:r>
              <a:rPr lang="pt-BR" sz="3200" dirty="0" smtClean="0"/>
              <a:t>Editora </a:t>
            </a:r>
            <a:r>
              <a:rPr lang="pt-BR" sz="3200" dirty="0" smtClean="0"/>
              <a:t>Opus Ltda., 2ª edição especial, </a:t>
            </a:r>
            <a:r>
              <a:rPr lang="pt-BR" sz="3200" dirty="0" smtClean="0"/>
              <a:t>1985.</a:t>
            </a:r>
            <a:endParaRPr lang="pt-BR" sz="32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836712"/>
            <a:ext cx="748883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Mateus 11.14</a:t>
            </a:r>
            <a:endParaRPr lang="pt-BR" sz="4800" dirty="0" smtClean="0"/>
          </a:p>
          <a:p>
            <a:r>
              <a:rPr lang="pt-BR" sz="4800" dirty="0" smtClean="0"/>
              <a:t>E, se o quereis reconhecer, ele mesmo é Elias</a:t>
            </a:r>
            <a:r>
              <a:rPr lang="pt-BR" sz="4800" dirty="0" smtClean="0"/>
              <a:t>, que </a:t>
            </a:r>
            <a:r>
              <a:rPr lang="pt-BR" sz="4800" dirty="0" smtClean="0"/>
              <a:t>estava para vir.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70485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4800" dirty="0" smtClean="0"/>
          </a:p>
          <a:p>
            <a:r>
              <a:rPr lang="pt-BR" sz="4800" dirty="0" smtClean="0"/>
              <a:t>Se</a:t>
            </a:r>
            <a:r>
              <a:rPr lang="pt-BR" sz="4800" dirty="0" smtClean="0"/>
              <a:t>, portanto, segundo a crença deles, João Batista era Elias... </a:t>
            </a:r>
            <a:endParaRPr lang="pt-BR" sz="4800" dirty="0" smtClean="0"/>
          </a:p>
          <a:p>
            <a:endParaRPr lang="pt-BR" sz="4800" dirty="0" smtClean="0"/>
          </a:p>
          <a:p>
            <a:r>
              <a:rPr lang="pt-BR" sz="3200" dirty="0" smtClean="0"/>
              <a:t>“</a:t>
            </a:r>
            <a:r>
              <a:rPr lang="pt-BR" sz="3200" dirty="0" smtClean="0"/>
              <a:t>O Evangelho Segundo o Espiritismo” </a:t>
            </a:r>
            <a:r>
              <a:rPr lang="pt-BR" sz="3200" dirty="0" smtClean="0"/>
              <a:t>Editora </a:t>
            </a:r>
            <a:r>
              <a:rPr lang="pt-BR" sz="3200" dirty="0" smtClean="0"/>
              <a:t>Opus Ltda., 2ª edição especial, </a:t>
            </a:r>
            <a:r>
              <a:rPr lang="pt-BR" sz="3200" dirty="0" smtClean="0"/>
              <a:t>1985.</a:t>
            </a:r>
            <a:endParaRPr lang="pt-BR" sz="32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836712"/>
            <a:ext cx="7488832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João 1.21</a:t>
            </a:r>
            <a:endParaRPr lang="pt-BR" sz="4800" dirty="0" smtClean="0"/>
          </a:p>
          <a:p>
            <a:r>
              <a:rPr lang="pt-BR" sz="4800" dirty="0" smtClean="0"/>
              <a:t>Então, lhe perguntaram: Quem és, pois? És tu Elias? Ele disse: Não sou. És tu o profeta? Respondeu: Não.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18872</TotalTime>
  <Words>175</Words>
  <Application>Microsoft Office PowerPoint</Application>
  <PresentationFormat>Apresentação na tela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Metrô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1532</cp:revision>
  <dcterms:created xsi:type="dcterms:W3CDTF">2012-01-16T14:03:42Z</dcterms:created>
  <dcterms:modified xsi:type="dcterms:W3CDTF">2021-12-21T22:31:53Z</dcterms:modified>
</cp:coreProperties>
</file>