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16" r:id="rId1"/>
  </p:sldMasterIdLst>
  <p:notesMasterIdLst>
    <p:notesMasterId r:id="rId16"/>
  </p:notesMasterIdLst>
  <p:sldIdLst>
    <p:sldId id="832" r:id="rId2"/>
    <p:sldId id="833" r:id="rId3"/>
    <p:sldId id="834" r:id="rId4"/>
    <p:sldId id="835" r:id="rId5"/>
    <p:sldId id="836" r:id="rId6"/>
    <p:sldId id="837" r:id="rId7"/>
    <p:sldId id="838" r:id="rId8"/>
    <p:sldId id="839" r:id="rId9"/>
    <p:sldId id="840" r:id="rId10"/>
    <p:sldId id="841" r:id="rId11"/>
    <p:sldId id="842" r:id="rId12"/>
    <p:sldId id="843" r:id="rId13"/>
    <p:sldId id="844" r:id="rId14"/>
    <p:sldId id="845" r:id="rId1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6C14"/>
    <a:srgbClr val="6C1504"/>
    <a:srgbClr val="D890D3"/>
    <a:srgbClr val="CC0000"/>
    <a:srgbClr val="FFC637"/>
    <a:srgbClr val="FFCC00"/>
    <a:srgbClr val="6666FF"/>
    <a:srgbClr val="720202"/>
    <a:srgbClr val="C41F0E"/>
    <a:srgbClr val="A10B4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80645" autoAdjust="0"/>
  </p:normalViewPr>
  <p:slideViewPr>
    <p:cSldViewPr>
      <p:cViewPr varScale="1">
        <p:scale>
          <a:sx n="55" d="100"/>
          <a:sy n="55" d="100"/>
        </p:scale>
        <p:origin x="-18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E39D5-0CEE-4D85-911B-A77CACF78133}" type="datetimeFigureOut">
              <a:rPr lang="pt-BR" smtClean="0"/>
              <a:pPr/>
              <a:t>14/12/2021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E83A6-A46B-4EF8-A8C1-CD51E875953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81439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A7F2295-7725-4576-9D9B-791C8E9FA2D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tângu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tângu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tângu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56" name="Retângu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tângu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tângu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tângu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E00222-8D6B-4C6A-9C39-AB55474F8F8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1735B7-A21F-44BE-80FF-58F91A62DB0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CF00A00-7AFE-44F0-8517-322B4886902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a liv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a liv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a liv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a liv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a liv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a liv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a liv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a liv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a liv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a liv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a liv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a liv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a liv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DA102A4-859C-4EB2-806C-49D48444549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ângu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tângu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8A7D5C8-9A19-4613-9B7E-F2129F729DB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16D8A93-C747-4C89-BECD-9370D787091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tângu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tângu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tângu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tângu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tângu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271B595-1001-4873-872F-7589CA9E076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4BF5A82-EBE7-4C0C-A786-726056C6484D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AF8A737-5A8E-4139-A077-26BA6FEA949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ector reto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ector reto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grpSp>
        <p:nvGrpSpPr>
          <p:cNvPr id="14" name="Gru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ector reto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ector reto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372C7076-C589-416C-9E67-40BFF415FE4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tângu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tângu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tângu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AB5168A-1074-494D-8704-BB32657E504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Antonio 2018\Documents\TV\You Tube\Espiritismo - Início - Ap 25\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541" y="332656"/>
            <a:ext cx="8232916" cy="6174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Antonio 2018\Documents\TV\You Tube\O_espiritismo_Aula_5\Slid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Antonio 2018\Documents\TV\You Tube\O_espiritismo_Aula_5\Slide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Antonio 2018\Documents\TV\You Tube\O_espiritismo_Aula_5\Slide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Antonio 2018\Documents\TV\You Tube\O_espiritismo_Aula_5\Slide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Antonio 2018\Documents\TV\You Tube\O_espiritismo_Aula_5\Slide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Antonio 2018\Documents\TV\You Tube\O_espiritismo_Aula_5\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Antonio 2018\Documents\TV\You Tube\O_espiritismo_Aula_5\Slid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Antonio 2018\Documents\TV\You Tube\O_espiritismo_Aula_5\Slid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Antonio 2018\Documents\TV\You Tube\O_espiritismo_Aula_5\Slid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Antonio 2018\Documents\TV\You Tube\O_espiritismo_Aula_5\Slid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Antonio 2018\Documents\TV\You Tube\O_espiritismo_Aula_5\Slid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Antonio 2018\Documents\TV\You Tube\O_espiritismo_Aula_5\Slid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Antonio 2018\Documents\TV\You Tube\O_espiritismo_Aula_5\Slid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ô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ô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ô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18079</TotalTime>
  <Words>0</Words>
  <Application>Microsoft Office PowerPoint</Application>
  <PresentationFormat>Apresentação na tela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Metrô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Kille®Soft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Antonio Fonseca</cp:lastModifiedBy>
  <cp:revision>1468</cp:revision>
  <dcterms:created xsi:type="dcterms:W3CDTF">2012-01-16T14:03:42Z</dcterms:created>
  <dcterms:modified xsi:type="dcterms:W3CDTF">2021-12-14T16:00:01Z</dcterms:modified>
</cp:coreProperties>
</file>