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18"/>
  </p:notesMasterIdLst>
  <p:sldIdLst>
    <p:sldId id="1100" r:id="rId2"/>
    <p:sldId id="1098" r:id="rId3"/>
    <p:sldId id="1159" r:id="rId4"/>
    <p:sldId id="1188" r:id="rId5"/>
    <p:sldId id="1208" r:id="rId6"/>
    <p:sldId id="1197" r:id="rId7"/>
    <p:sldId id="1199" r:id="rId8"/>
    <p:sldId id="1200" r:id="rId9"/>
    <p:sldId id="1211" r:id="rId10"/>
    <p:sldId id="1201" r:id="rId11"/>
    <p:sldId id="1213" r:id="rId12"/>
    <p:sldId id="1202" r:id="rId13"/>
    <p:sldId id="1203" r:id="rId14"/>
    <p:sldId id="1204" r:id="rId15"/>
    <p:sldId id="1205" r:id="rId16"/>
    <p:sldId id="1206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76E31"/>
    <a:srgbClr val="A10B4B"/>
    <a:srgbClr val="000000"/>
    <a:srgbClr val="008000"/>
    <a:srgbClr val="FFCC00"/>
    <a:srgbClr val="C0E399"/>
    <a:srgbClr val="F68B16"/>
    <a:srgbClr val="FF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80645" autoAdjust="0"/>
  </p:normalViewPr>
  <p:slideViewPr>
    <p:cSldViewPr>
      <p:cViewPr>
        <p:scale>
          <a:sx n="50" d="100"/>
          <a:sy n="50" d="100"/>
        </p:scale>
        <p:origin x="-2390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14/12/2022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14290"/>
            <a:ext cx="8643998" cy="10001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Capítulo 7. 1-29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85720" y="1643050"/>
            <a:ext cx="8643998" cy="47863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Continuação  do sermão </a:t>
            </a:r>
          </a:p>
          <a:p>
            <a:pPr algn="ctr"/>
            <a:r>
              <a:rPr lang="pt-BR" sz="4400" dirty="0" smtClean="0"/>
              <a:t>da montanha:</a:t>
            </a:r>
          </a:p>
          <a:p>
            <a:pPr algn="ctr"/>
            <a:r>
              <a:rPr lang="pt-BR" sz="4400" dirty="0" smtClean="0"/>
              <a:t>O juízo temerário; As coisas santas não deis aos cães; Perseverança na oração; A porta estreita; Os falsos profetas; Devemos ouvir e cumprir as palavras de Jesus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871746"/>
            <a:ext cx="7643866" cy="119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dirty="0" smtClean="0"/>
              <a:t>                      </a:t>
            </a:r>
            <a:r>
              <a:rPr lang="pt-BR" sz="3800" dirty="0" smtClean="0">
                <a:cs typeface="Times New Roman" pitchFamily="18" charset="0"/>
              </a:rPr>
              <a:t>João 14.6</a:t>
            </a:r>
          </a:p>
          <a:p>
            <a:r>
              <a:rPr lang="pt-BR" sz="3600" dirty="0" smtClean="0"/>
              <a:t>Jesus respondeu: — Eu sou o caminho,a verdade e a vida; ninguém vem ao Pai senão por mim.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214290"/>
            <a:ext cx="8429684" cy="1443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dirty="0" smtClean="0"/>
              <a:t>                      </a:t>
            </a:r>
            <a:r>
              <a:rPr lang="pt-BR" sz="3800" dirty="0" smtClean="0">
                <a:cs typeface="Times New Roman" pitchFamily="18" charset="0"/>
              </a:rPr>
              <a:t>Mateus 7.15-20</a:t>
            </a:r>
          </a:p>
          <a:p>
            <a:r>
              <a:rPr lang="pt-BR" sz="3600" dirty="0" smtClean="0"/>
              <a:t>— Cuidado com os falsos profetas, que se apresentam a vocês disfarçados de ovelhas, mas por dentro são lobos vorazes.</a:t>
            </a:r>
            <a:br>
              <a:rPr lang="pt-BR" sz="3600" dirty="0" smtClean="0"/>
            </a:br>
            <a:r>
              <a:rPr lang="pt-BR" sz="3600" dirty="0" smtClean="0"/>
              <a:t>Pelos seus frutos vocês os conhecerão. Por acaso se colhem uvas de espinheiros ou figos de ervas daninhas?</a:t>
            </a:r>
            <a:br>
              <a:rPr lang="pt-BR" sz="3600" dirty="0" smtClean="0"/>
            </a:br>
            <a:r>
              <a:rPr lang="pt-BR" sz="3600" dirty="0" smtClean="0"/>
              <a:t>Assim, toda árvore boa produz frutos bons, porém a árvore má produz frutos maus.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428604"/>
            <a:ext cx="8501122" cy="13234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 árvore boa não pode produzir frutos maus, e a árvore má não pode produzir frutos bons.</a:t>
            </a:r>
            <a:br>
              <a:rPr lang="pt-BR" dirty="0" smtClean="0"/>
            </a:br>
            <a:r>
              <a:rPr lang="pt-BR" dirty="0" smtClean="0"/>
              <a:t>Toda árvore que não produz bom fruto é cortada e jogada no fogo.</a:t>
            </a:r>
            <a:br>
              <a:rPr lang="pt-BR" dirty="0" smtClean="0"/>
            </a:br>
            <a:r>
              <a:rPr lang="pt-BR" dirty="0" smtClean="0"/>
              <a:t>Assim, pois, pelos seus frutos vocês os conhecerão.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85728"/>
            <a:ext cx="8643998" cy="1615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dirty="0" smtClean="0"/>
              <a:t>                      </a:t>
            </a:r>
            <a:r>
              <a:rPr lang="pt-BR" sz="3600" dirty="0" smtClean="0">
                <a:cs typeface="Times New Roman" pitchFamily="18" charset="0"/>
              </a:rPr>
              <a:t>Mateus 7.21-23</a:t>
            </a:r>
          </a:p>
          <a:p>
            <a:r>
              <a:rPr lang="pt-BR" sz="3600" dirty="0" smtClean="0"/>
              <a:t>— Nem todo o que me diz: "Senhor, Senhor!" entrará no Reino dos Céus, mas aquele que faz a vontade de meu Pai, que está nos céus.</a:t>
            </a:r>
            <a:br>
              <a:rPr lang="pt-BR" sz="3600" dirty="0" smtClean="0"/>
            </a:br>
            <a:r>
              <a:rPr lang="pt-BR" sz="3600" dirty="0" smtClean="0"/>
              <a:t>Muitos, naquele dia, vão me dizer: "Senhor, Senhor, nós não profetizamos em seu nome? E em seu nome não expulsamos demônios? E em seu nome não fizemos muitos milagres?"</a:t>
            </a:r>
            <a:br>
              <a:rPr lang="pt-BR" sz="3600" dirty="0" smtClean="0"/>
            </a:br>
            <a:r>
              <a:rPr lang="pt-BR" sz="3600" dirty="0" smtClean="0"/>
              <a:t>Então lhes direi claramente: "Eu nunca conheci vocês. Afastem-se de mim, vocês que praticam o mal."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85728"/>
            <a:ext cx="8643998" cy="1674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7.24-27</a:t>
            </a:r>
          </a:p>
          <a:p>
            <a:r>
              <a:rPr lang="pt-BR" dirty="0" smtClean="0"/>
              <a:t>— Todo aquele, pois, que ouve estas minhas palavras e as pratica será comparado a um homem prudente que construiu a sua casa sobre a rocha.</a:t>
            </a:r>
            <a:br>
              <a:rPr lang="pt-BR" dirty="0" smtClean="0"/>
            </a:br>
            <a:r>
              <a:rPr lang="pt-BR" dirty="0" smtClean="0"/>
              <a:t>Caiu a chuva, transbordaram os rios, sopraram os ventos e bateram com força contra aquela casa, e ela não desabou, porque tinha sido construída sobre a rocha.</a:t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428604"/>
            <a:ext cx="8501122" cy="1384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E todo aquele que ouve estas minhas palavras e não as pratica será comparado a um homem insensato que construiu a sua casa sobre a areia.</a:t>
            </a:r>
            <a:br>
              <a:rPr lang="pt-BR" dirty="0" smtClean="0"/>
            </a:br>
            <a:r>
              <a:rPr lang="pt-BR" dirty="0" smtClean="0"/>
              <a:t>Caiu a chuva, transbordaram os rios, sopraram os ventos e bateram com força contra aquela casa, e ela desabou, sendo grande a sua ruína.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285728"/>
            <a:ext cx="8072494" cy="1434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7.28,29</a:t>
            </a:r>
          </a:p>
          <a:p>
            <a:r>
              <a:rPr lang="pt-BR" dirty="0" smtClean="0"/>
              <a:t>Quando Jesus acabou de proferir estas palavras, as multidões estavam maravilhadas com a sua doutrina,</a:t>
            </a:r>
            <a:br>
              <a:rPr lang="pt-BR" dirty="0" smtClean="0"/>
            </a:br>
            <a:r>
              <a:rPr lang="pt-BR" dirty="0" smtClean="0"/>
              <a:t>porque ele as ensinava como quem tem autoridade, e não como os escribas.</a:t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85728"/>
            <a:ext cx="8858280" cy="1194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</a:t>
            </a:r>
            <a:r>
              <a:rPr lang="pt-BR" dirty="0" smtClean="0">
                <a:cs typeface="Times New Roman" pitchFamily="18" charset="0"/>
              </a:rPr>
              <a:t>Mateus 7.1-5</a:t>
            </a:r>
          </a:p>
          <a:p>
            <a:r>
              <a:rPr lang="pt-BR" dirty="0" smtClean="0"/>
              <a:t>— Não julguem, para que vocês não sejam julgados.</a:t>
            </a:r>
            <a:br>
              <a:rPr lang="pt-BR" dirty="0" smtClean="0"/>
            </a:br>
            <a:r>
              <a:rPr lang="pt-BR" dirty="0" smtClean="0"/>
              <a:t>Pois com o critério com que vocês julgarem vocês serão julgados; e com a medida com que vocês tiverem medido vocês também serão medidos.</a:t>
            </a:r>
            <a:br>
              <a:rPr lang="pt-BR" dirty="0" smtClean="0"/>
            </a:br>
            <a:r>
              <a:rPr lang="pt-BR" dirty="0" smtClean="0"/>
              <a:t>— Por que você vê o cisco no olho do seu irmão, mas não repara na trave que está no seu próprio?</a:t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1575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sz="4400" dirty="0" smtClean="0"/>
              <a:t>Ou como você dirá a seu irmão: "Deixe que eu tire o cisco do seu olho", quando você tem uma trave no seu próprio?</a:t>
            </a:r>
            <a:br>
              <a:rPr lang="pt-BR" sz="4400" dirty="0" smtClean="0"/>
            </a:br>
            <a:r>
              <a:rPr lang="pt-BR" sz="4400" dirty="0" smtClean="0"/>
              <a:t>Hipócrita! Tire primeiro a trave do seu olho e então você verá claramente para tirar o cisco do olho do seu irmão.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010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    </a:t>
            </a:r>
            <a:r>
              <a:rPr lang="pt-BR" sz="4400" dirty="0" smtClean="0">
                <a:cs typeface="Times New Roman" pitchFamily="18" charset="0"/>
              </a:rPr>
              <a:t>Romanos 2.1</a:t>
            </a:r>
          </a:p>
          <a:p>
            <a:r>
              <a:rPr lang="pt-BR" sz="4400" dirty="0" smtClean="0"/>
              <a:t>Por isso, você é indesculpável quando julga os outros, não importando quem você é. Pois, naquilo que julga o outro, você está condenando a si mesmo, porque pratica as mesmas coisas que condena.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01056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        </a:t>
            </a:r>
            <a:r>
              <a:rPr lang="pt-BR" sz="4400" dirty="0" smtClean="0">
                <a:cs typeface="Times New Roman" pitchFamily="18" charset="0"/>
              </a:rPr>
              <a:t>Mateus 7.6</a:t>
            </a:r>
          </a:p>
          <a:p>
            <a:r>
              <a:rPr lang="pt-BR" sz="4400" dirty="0" smtClean="0"/>
              <a:t>— Não </a:t>
            </a:r>
            <a:r>
              <a:rPr lang="pt-BR" sz="4400" dirty="0" err="1" smtClean="0"/>
              <a:t>deem</a:t>
            </a:r>
            <a:r>
              <a:rPr lang="pt-BR" sz="4400" dirty="0" smtClean="0"/>
              <a:t> aos cães o que é santo, nem joguem as suas pérolas diante dos porcos, para que estes não as pisem com os pés e aqueles, voltando-se, não estraçalhem vocês.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1384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7.7-12</a:t>
            </a:r>
          </a:p>
          <a:p>
            <a:r>
              <a:rPr lang="pt-BR" dirty="0" smtClean="0"/>
              <a:t>— Peçam e lhes será dado; busquem e acharão; batam, e a porta será aberta para vocês.</a:t>
            </a:r>
            <a:br>
              <a:rPr lang="pt-BR" dirty="0" smtClean="0"/>
            </a:br>
            <a:r>
              <a:rPr lang="pt-BR" dirty="0" smtClean="0"/>
              <a:t>Pois todo o que pede recebe; o que busca encontra; e, a quem bate, a porta será aberta.</a:t>
            </a:r>
            <a:br>
              <a:rPr lang="pt-BR" dirty="0" smtClean="0"/>
            </a:br>
            <a:r>
              <a:rPr lang="pt-BR" dirty="0" smtClean="0"/>
              <a:t>Ou quem de vocês, se o filho pedir pão, lhe dará uma pedra?</a:t>
            </a:r>
            <a:br>
              <a:rPr lang="pt-BR" dirty="0" smtClean="0"/>
            </a:br>
            <a:r>
              <a:rPr lang="pt-BR" dirty="0" smtClean="0"/>
              <a:t>Ou, se pedir um peixe, lhe dará uma cobra?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428604"/>
            <a:ext cx="8501122" cy="1254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Ora, se vocês, que são maus, sabem dar coisas boas aos seus filhos, quanto mais o Pai de vocês, que está nos céus, dará coisas boas aos que lhe pedirem?</a:t>
            </a:r>
            <a:br>
              <a:rPr lang="pt-BR" dirty="0" smtClean="0"/>
            </a:br>
            <a:r>
              <a:rPr lang="pt-BR" dirty="0" smtClean="0"/>
              <a:t>— Portanto, tudo o que vocês querem que os outros façam a vocês, façam também vocês a eles; porque esta é a Lei e os Profetas.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1000108"/>
            <a:ext cx="7572428" cy="892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Tiago 4.3</a:t>
            </a:r>
          </a:p>
          <a:p>
            <a:r>
              <a:rPr lang="pt-BR" dirty="0" smtClean="0"/>
              <a:t>pedem e não recebem, porque pedem mal, para esbanjarem em seus prazeres.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1261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7.13,14</a:t>
            </a:r>
          </a:p>
          <a:p>
            <a:r>
              <a:rPr lang="pt-BR" dirty="0" smtClean="0"/>
              <a:t>— Entrem pela porta estreita! Porque larga é a porta e espaçoso é o caminho que conduz para a perdição, e são muitos os que entram por ela.</a:t>
            </a:r>
            <a:br>
              <a:rPr lang="pt-BR" dirty="0" smtClean="0"/>
            </a:br>
            <a:r>
              <a:rPr lang="pt-BR" dirty="0" smtClean="0"/>
              <a:t>Estreita é a porta e apertado é o caminho que conduz para a vida, e são poucos os que o encontram.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38221</TotalTime>
  <Words>466</Words>
  <Application>Microsoft Office PowerPoint</Application>
  <PresentationFormat>Apresentação na tela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2683</cp:revision>
  <dcterms:created xsi:type="dcterms:W3CDTF">2012-01-16T14:03:42Z</dcterms:created>
  <dcterms:modified xsi:type="dcterms:W3CDTF">2022-12-14T14:58:49Z</dcterms:modified>
</cp:coreProperties>
</file>