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14"/>
  </p:notesMasterIdLst>
  <p:sldIdLst>
    <p:sldId id="1100" r:id="rId2"/>
    <p:sldId id="1098" r:id="rId3"/>
    <p:sldId id="1159" r:id="rId4"/>
    <p:sldId id="1188" r:id="rId5"/>
    <p:sldId id="1189" r:id="rId6"/>
    <p:sldId id="1193" r:id="rId7"/>
    <p:sldId id="1197" r:id="rId8"/>
    <p:sldId id="1198" r:id="rId9"/>
    <p:sldId id="1199" r:id="rId10"/>
    <p:sldId id="1200" r:id="rId11"/>
    <p:sldId id="1201" r:id="rId12"/>
    <p:sldId id="1202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CC0000"/>
    <a:srgbClr val="F76E31"/>
    <a:srgbClr val="000000"/>
    <a:srgbClr val="008000"/>
    <a:srgbClr val="FFCC00"/>
    <a:srgbClr val="C0E399"/>
    <a:srgbClr val="F68B16"/>
    <a:srgbClr val="FF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80645" autoAdjust="0"/>
  </p:normalViewPr>
  <p:slideViewPr>
    <p:cSldViewPr>
      <p:cViewPr>
        <p:scale>
          <a:sx n="50" d="100"/>
          <a:sy n="50" d="100"/>
        </p:scale>
        <p:origin x="-2390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500042"/>
            <a:ext cx="2500330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1-18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00364" y="500042"/>
            <a:ext cx="5929354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Continuação  sermão </a:t>
            </a:r>
          </a:p>
          <a:p>
            <a:pPr algn="ctr"/>
            <a:r>
              <a:rPr lang="pt-BR" sz="4400" dirty="0" smtClean="0"/>
              <a:t>da montanha:</a:t>
            </a:r>
          </a:p>
          <a:p>
            <a:pPr algn="ctr"/>
            <a:r>
              <a:rPr lang="pt-BR" sz="4400" dirty="0" smtClean="0"/>
              <a:t>Esmolas; Oração; Jejum</a:t>
            </a:r>
            <a:endParaRPr lang="pt-BR" sz="4400" dirty="0"/>
          </a:p>
        </p:txBody>
      </p:sp>
      <p:sp>
        <p:nvSpPr>
          <p:cNvPr id="8" name="Retângulo 7"/>
          <p:cNvSpPr/>
          <p:nvPr/>
        </p:nvSpPr>
        <p:spPr>
          <a:xfrm>
            <a:off x="214282" y="3786190"/>
            <a:ext cx="2500330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2ª </a:t>
            </a:r>
            <a:endParaRPr lang="pt-BR" dirty="0" smtClean="0"/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19-34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000364" y="3786190"/>
            <a:ext cx="5929354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tesouro no céu; O olho puro; Os dois senhores; A ansiosa solicitude pela nossa vida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357166"/>
            <a:ext cx="8429684" cy="1261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6.22,23</a:t>
            </a:r>
          </a:p>
          <a:p>
            <a:r>
              <a:rPr lang="pt-BR" dirty="0" smtClean="0"/>
              <a:t>— Os olhos são a lâmpada do corpo. Se os seus olhos forem bons, todo o seu corpo será cheio de luz; se, porém, os seus olhos forem maus, todo o seu corpo estará em trevas. Portanto, se a luz que existe em você são trevas, que grandes trevas serão!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1474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dirty="0" smtClean="0"/>
              <a:t>                      </a:t>
            </a:r>
            <a:r>
              <a:rPr lang="pt-BR" sz="3800" dirty="0" smtClean="0">
                <a:cs typeface="Times New Roman" pitchFamily="18" charset="0"/>
              </a:rPr>
              <a:t>Mateus 6.24,25</a:t>
            </a:r>
          </a:p>
          <a:p>
            <a:r>
              <a:rPr lang="pt-BR" sz="3800" dirty="0" smtClean="0"/>
              <a:t>— Ninguém pode servir a dois senhores; porque ou irá odiar um e amar o outro, ou irá se dedicar a um e desprezar o outro. Vocês não podem servir a Deus e às riquezas.</a:t>
            </a:r>
            <a:br>
              <a:rPr lang="pt-BR" sz="3800" dirty="0" smtClean="0"/>
            </a:br>
            <a:r>
              <a:rPr lang="pt-BR" sz="3800" dirty="0" smtClean="0"/>
              <a:t>— Por isso, digo a vocês: não se preocupem com a sua vida, quanto ao que irão comer ou beber; nem com o corpo, quanto ao que irão vestir. Não é a vida mais do que o alimento, e não é o corpo mais do que as roupas?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85794"/>
            <a:ext cx="8858280" cy="132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6.33,34</a:t>
            </a:r>
          </a:p>
          <a:p>
            <a:r>
              <a:rPr lang="pt-BR" dirty="0" smtClean="0"/>
              <a:t>Mas busquem em primeiro lugar o Reino de Deus e a sua justiça, e todas estas coisas lhes serão acrescentadas.</a:t>
            </a:r>
            <a:br>
              <a:rPr lang="pt-BR" dirty="0" smtClean="0"/>
            </a:br>
            <a:r>
              <a:rPr lang="pt-BR" dirty="0" smtClean="0"/>
              <a:t>— Portanto, não se preocupem com o dia de amanhã, pois o amanhã trará os seus cuidados; basta ao dia o seu próprio mal.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1092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</a:t>
            </a:r>
            <a:r>
              <a:rPr lang="pt-BR" sz="3700" dirty="0" smtClean="0">
                <a:cs typeface="Times New Roman" pitchFamily="18" charset="0"/>
              </a:rPr>
              <a:t>Mateus 6.1,4</a:t>
            </a:r>
          </a:p>
          <a:p>
            <a:r>
              <a:rPr lang="pt-BR" sz="3700" dirty="0" smtClean="0"/>
              <a:t>— Evitem praticar as suas obras de justiça diante dos outros para serem vistos por eles; porque, sendo assim, vocês já não terão nenhuma recompensa junto do Pai de vocês, que está nos céus.</a:t>
            </a:r>
            <a:br>
              <a:rPr lang="pt-BR" sz="3700" dirty="0" smtClean="0"/>
            </a:br>
            <a:r>
              <a:rPr lang="pt-BR" sz="3700" dirty="0" smtClean="0"/>
              <a:t>— Quando, pois, você der esmola, não fique tocando trombeta nas sinagogas e nas ruas, como fazem os hipócritas, para serem elogiados pelos outros. Em verdade lhes digo que eles já receberam a sua recompensa.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1440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sz="4400" dirty="0" smtClean="0"/>
              <a:t>Mas, ao dar esmola, que a sua mão esquerda ignore o que a mão direita está fazendo, para que a sua esmola fique em secreto. E o seu Pai, que vê em secreto, lhe dará a recompensa.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1261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6.5-15</a:t>
            </a:r>
          </a:p>
          <a:p>
            <a:r>
              <a:rPr lang="pt-BR" dirty="0" smtClean="0"/>
              <a:t>— E, quando orarem, não sejam como os hipócritas, que gostam de orar em pé nas sinagogas e nos cantos das praças, para serem vistos pelos outros. Em verdade lhes digo que eles já receberam a sua recompensa.</a:t>
            </a:r>
            <a:br>
              <a:rPr lang="pt-BR" dirty="0" smtClean="0"/>
            </a:br>
            <a:r>
              <a:rPr lang="pt-BR" dirty="0" smtClean="0"/>
              <a:t>Mas, ao orar, entre no seu quarto e, fechada a porta, ore ao seu Pai, que está em secreto. E o seu Pai, que vê em secreto, lhe dará a recompensa.</a:t>
            </a:r>
          </a:p>
          <a:p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-500090"/>
            <a:ext cx="8501122" cy="1668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dirty="0" smtClean="0"/>
              <a:t>E, orando, não usem vãs repetições, como os gentios; porque eles pensam que por muito falar serão ouvidos.</a:t>
            </a:r>
            <a:br>
              <a:rPr lang="pt-BR" dirty="0" smtClean="0"/>
            </a:br>
            <a:r>
              <a:rPr lang="pt-BR" dirty="0" smtClean="0"/>
              <a:t>Não sejam, portanto, como eles; porque o Pai de vocês sabe o que vocês precisam, antes mesmo de lhe pedirem.</a:t>
            </a:r>
            <a:br>
              <a:rPr lang="pt-BR" dirty="0" smtClean="0"/>
            </a:br>
            <a:r>
              <a:rPr lang="pt-BR" dirty="0" smtClean="0"/>
              <a:t>— Portanto, orem assim: "Pai nosso</a:t>
            </a:r>
            <a:r>
              <a:rPr lang="pt-BR" dirty="0" smtClean="0"/>
              <a:t>, que </a:t>
            </a:r>
            <a:r>
              <a:rPr lang="pt-BR" dirty="0" smtClean="0"/>
              <a:t>estás nos céus, santificado seja o teu nome; venha o teu Reino; seja feita a tua vontade, assim na terra como no céu;</a:t>
            </a:r>
            <a:br>
              <a:rPr lang="pt-BR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-571528"/>
            <a:ext cx="8858280" cy="1772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</a:t>
            </a:r>
            <a:endParaRPr lang="pt-BR" sz="4400" dirty="0" smtClean="0">
              <a:cs typeface="Times New Roman" pitchFamily="18" charset="0"/>
            </a:endParaRPr>
          </a:p>
          <a:p>
            <a:r>
              <a:rPr lang="pt-BR" sz="3700" dirty="0" smtClean="0"/>
              <a:t>o pão nosso de cada dia nos dá hoje; e perdoa-nos as nossas dívidas, assim como nós também perdoamos aos nossos devedores; e não nos deixes cair em tentação; mas livra-nos do mal [pois teu é o Reino, o poder e a glória para sempre. Amém]!"</a:t>
            </a:r>
            <a:br>
              <a:rPr lang="pt-BR" sz="3700" dirty="0" smtClean="0"/>
            </a:br>
            <a:r>
              <a:rPr lang="pt-BR" sz="3700" dirty="0" smtClean="0"/>
              <a:t>— Porque, se perdoarem aos outros as ofensas deles, também o Pai de vocês, que está no céu, perdoará vocês; se, porém, não perdoarem aos outros as ofensas deles, também o Pai de vocês não perdoará as ofensas de vocês.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858280" cy="13295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                      </a:t>
            </a:r>
            <a:r>
              <a:rPr lang="pt-BR" sz="3700" dirty="0" smtClean="0">
                <a:cs typeface="Times New Roman" pitchFamily="18" charset="0"/>
              </a:rPr>
              <a:t>Mateus 6.16-18</a:t>
            </a:r>
          </a:p>
          <a:p>
            <a:r>
              <a:rPr lang="pt-BR" sz="3700" dirty="0" smtClean="0"/>
              <a:t>— Quando vocês jejuarem, não fiquem com uma aparência triste, como os hipócritas; porque desfiguram o rosto a fim de parecer aos outros que estão jejuando. Em verdade lhes digo que eles já receberam a sua recompensa.</a:t>
            </a:r>
            <a:br>
              <a:rPr lang="pt-BR" sz="3700" dirty="0" smtClean="0"/>
            </a:br>
            <a:r>
              <a:rPr lang="pt-BR" sz="3700" dirty="0" smtClean="0"/>
              <a:t>Mas você, quando jejuar, </a:t>
            </a:r>
            <a:r>
              <a:rPr lang="pt-BR" sz="3700" dirty="0" err="1" smtClean="0"/>
              <a:t>unja</a:t>
            </a:r>
            <a:r>
              <a:rPr lang="pt-BR" sz="3700" dirty="0" smtClean="0"/>
              <a:t> a cabeça e lave o rosto, a fim de não parecer aos outros que você está jejuando, e sim ao seu Pai, em secreto. E o seu Pai, que vê em secreto, lhe dará a recompensa.</a:t>
            </a:r>
            <a:br>
              <a:rPr lang="pt-BR" sz="37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500042"/>
            <a:ext cx="2500330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1-18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00364" y="500042"/>
            <a:ext cx="5929354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Continuação  sermão </a:t>
            </a:r>
          </a:p>
          <a:p>
            <a:pPr algn="ctr"/>
            <a:r>
              <a:rPr lang="pt-BR" sz="4400" dirty="0" smtClean="0"/>
              <a:t>da montanha:</a:t>
            </a:r>
          </a:p>
          <a:p>
            <a:pPr algn="ctr"/>
            <a:r>
              <a:rPr lang="pt-BR" sz="4400" dirty="0" smtClean="0"/>
              <a:t>Esmolas; Oração; Jejum</a:t>
            </a:r>
            <a:endParaRPr lang="pt-BR" sz="4400" dirty="0"/>
          </a:p>
        </p:txBody>
      </p:sp>
      <p:sp>
        <p:nvSpPr>
          <p:cNvPr id="8" name="Retângulo 7"/>
          <p:cNvSpPr/>
          <p:nvPr/>
        </p:nvSpPr>
        <p:spPr>
          <a:xfrm>
            <a:off x="214282" y="3786190"/>
            <a:ext cx="2500330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1ª </a:t>
            </a:r>
          </a:p>
          <a:p>
            <a:pPr algn="ctr"/>
            <a:r>
              <a:rPr lang="pt-BR" dirty="0" smtClean="0"/>
              <a:t>parte</a:t>
            </a:r>
          </a:p>
          <a:p>
            <a:pPr algn="ctr"/>
            <a:r>
              <a:rPr lang="pt-BR" dirty="0" smtClean="0"/>
              <a:t>19-34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000364" y="3786190"/>
            <a:ext cx="5929354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 smtClean="0"/>
              <a:t>O tesouro no céu; O olho puro; Os dois senhores; A ansiosa solicitude pela nossa vida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858280" cy="13234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      </a:t>
            </a:r>
            <a:r>
              <a:rPr lang="pt-BR" dirty="0" smtClean="0">
                <a:cs typeface="Times New Roman" pitchFamily="18" charset="0"/>
              </a:rPr>
              <a:t>Mateus 6.19-21</a:t>
            </a:r>
          </a:p>
          <a:p>
            <a:r>
              <a:rPr lang="pt-BR" dirty="0" smtClean="0"/>
              <a:t>— Não acumulem tesouros sobre a terra, onde as traças e a ferrugem corroem e onde ladrões escavam e roubam; mas ajuntem tesouros no céu, onde as traças e a ferrugem não corroem, e onde ladrões não escavam, nem roubam.</a:t>
            </a:r>
            <a:br>
              <a:rPr lang="pt-BR" dirty="0" smtClean="0"/>
            </a:br>
            <a:r>
              <a:rPr lang="pt-BR" dirty="0" smtClean="0"/>
              <a:t>Porque, onde estiver o seu tesouro, aí estará também o seu coração.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 smtClean="0"/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38020</TotalTime>
  <Words>507</Words>
  <Application>Microsoft Office PowerPoint</Application>
  <PresentationFormat>Apresentação na tela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2671</cp:revision>
  <dcterms:created xsi:type="dcterms:W3CDTF">2012-01-16T14:03:42Z</dcterms:created>
  <dcterms:modified xsi:type="dcterms:W3CDTF">2022-12-07T19:56:01Z</dcterms:modified>
</cp:coreProperties>
</file>