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30"/>
  </p:notesMasterIdLst>
  <p:sldIdLst>
    <p:sldId id="1100" r:id="rId2"/>
    <p:sldId id="1098" r:id="rId3"/>
    <p:sldId id="1147" r:id="rId4"/>
    <p:sldId id="1148" r:id="rId5"/>
    <p:sldId id="1149" r:id="rId6"/>
    <p:sldId id="1150" r:id="rId7"/>
    <p:sldId id="1151" r:id="rId8"/>
    <p:sldId id="1152" r:id="rId9"/>
    <p:sldId id="1153" r:id="rId10"/>
    <p:sldId id="1155" r:id="rId11"/>
    <p:sldId id="1185" r:id="rId12"/>
    <p:sldId id="1186" r:id="rId13"/>
    <p:sldId id="1158" r:id="rId14"/>
    <p:sldId id="1159" r:id="rId15"/>
    <p:sldId id="1187" r:id="rId16"/>
    <p:sldId id="1169" r:id="rId17"/>
    <p:sldId id="1171" r:id="rId18"/>
    <p:sldId id="1173" r:id="rId19"/>
    <p:sldId id="1174" r:id="rId20"/>
    <p:sldId id="1176" r:id="rId21"/>
    <p:sldId id="1177" r:id="rId22"/>
    <p:sldId id="1178" r:id="rId23"/>
    <p:sldId id="1181" r:id="rId24"/>
    <p:sldId id="1180" r:id="rId25"/>
    <p:sldId id="1179" r:id="rId26"/>
    <p:sldId id="1182" r:id="rId27"/>
    <p:sldId id="1183" r:id="rId28"/>
    <p:sldId id="1184" r:id="rId2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76E31"/>
    <a:srgbClr val="000000"/>
    <a:srgbClr val="008000"/>
    <a:srgbClr val="FFCC00"/>
    <a:srgbClr val="A10B4B"/>
    <a:srgbClr val="C0E399"/>
    <a:srgbClr val="F68B16"/>
    <a:srgbClr val="FF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80645" autoAdjust="0"/>
  </p:normalViewPr>
  <p:slideViewPr>
    <p:cSldViewPr>
      <p:cViewPr>
        <p:scale>
          <a:sx n="50" d="100"/>
          <a:sy n="50" d="100"/>
        </p:scale>
        <p:origin x="-2390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23/11/2022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357166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1-12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00364" y="357166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sermão da montanha:</a:t>
            </a:r>
          </a:p>
          <a:p>
            <a:pPr algn="ctr"/>
            <a:r>
              <a:rPr lang="pt-BR" sz="4400" dirty="0" smtClean="0"/>
              <a:t>As beatitudes</a:t>
            </a:r>
            <a:endParaRPr lang="pt-BR" sz="4400" dirty="0"/>
          </a:p>
        </p:txBody>
      </p:sp>
      <p:sp>
        <p:nvSpPr>
          <p:cNvPr id="7" name="Retângulo 6"/>
          <p:cNvSpPr/>
          <p:nvPr/>
        </p:nvSpPr>
        <p:spPr>
          <a:xfrm>
            <a:off x="214282" y="2571744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13-16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14282" y="4786322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17-48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000364" y="2571744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 smtClean="0"/>
          </a:p>
          <a:p>
            <a:pPr algn="ctr"/>
            <a:r>
              <a:rPr lang="pt-BR" sz="4400" dirty="0" smtClean="0"/>
              <a:t>Os discípulos são o sal da terra e a luz do mundo</a:t>
            </a:r>
          </a:p>
          <a:p>
            <a:pPr algn="ctr"/>
            <a:endParaRPr lang="pt-BR" sz="4400" dirty="0"/>
          </a:p>
        </p:txBody>
      </p:sp>
      <p:sp>
        <p:nvSpPr>
          <p:cNvPr id="11" name="Retângulo 10"/>
          <p:cNvSpPr/>
          <p:nvPr/>
        </p:nvSpPr>
        <p:spPr>
          <a:xfrm>
            <a:off x="3000364" y="4786322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cumprimento da lei </a:t>
            </a:r>
          </a:p>
          <a:p>
            <a:pPr algn="ctr"/>
            <a:r>
              <a:rPr lang="pt-BR" sz="4400" dirty="0" smtClean="0"/>
              <a:t>e dos profetas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10649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5.9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pacificadores, porque serão chamados filhos de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13742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700" dirty="0" smtClean="0"/>
              <a:t>                   </a:t>
            </a:r>
            <a:r>
              <a:rPr lang="pt-BR" sz="3700" dirty="0" smtClean="0">
                <a:cs typeface="Times New Roman" pitchFamily="18" charset="0"/>
              </a:rPr>
              <a:t>Mateus 5.10-12</a:t>
            </a:r>
            <a:r>
              <a:rPr lang="pt-BR" sz="3700" dirty="0" smtClean="0"/>
              <a:t> </a:t>
            </a:r>
          </a:p>
          <a:p>
            <a:r>
              <a:rPr lang="pt-BR" sz="3700" dirty="0" smtClean="0"/>
              <a:t>— </a:t>
            </a:r>
            <a:r>
              <a:rPr lang="pt-BR" sz="3700" dirty="0" err="1" smtClean="0"/>
              <a:t>Bem-aventurados</a:t>
            </a:r>
            <a:r>
              <a:rPr lang="pt-BR" sz="3700" dirty="0" smtClean="0"/>
              <a:t> os perseguidos por causa da justiça, porque deles é o Reino dos Céus.</a:t>
            </a:r>
          </a:p>
          <a:p>
            <a:r>
              <a:rPr lang="pt-BR" sz="3700" dirty="0" smtClean="0"/>
              <a:t>— </a:t>
            </a:r>
            <a:r>
              <a:rPr lang="pt-BR" sz="3700" dirty="0" err="1" smtClean="0"/>
              <a:t>Bem-aventurados</a:t>
            </a:r>
            <a:r>
              <a:rPr lang="pt-BR" sz="3700" dirty="0" smtClean="0"/>
              <a:t> são vocês quando, por minha causa, os insultarem e os perseguirem, e, mentindo, disserem todo mal contra vocês.</a:t>
            </a:r>
            <a:br>
              <a:rPr lang="pt-BR" sz="3700" dirty="0" smtClean="0"/>
            </a:br>
            <a:r>
              <a:rPr lang="pt-BR" sz="3700" dirty="0" smtClean="0"/>
              <a:t>Alegrem-se e exultem, porque é grande a sua recompensa nos céus; pois assim perseguiram os profetas que viveram antes de vocês. </a:t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357166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1-12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00364" y="357166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sermão da montanha:</a:t>
            </a:r>
          </a:p>
          <a:p>
            <a:pPr algn="ctr"/>
            <a:r>
              <a:rPr lang="pt-BR" sz="4400" dirty="0" smtClean="0"/>
              <a:t>As beatitudes</a:t>
            </a:r>
            <a:endParaRPr lang="pt-BR" sz="4400" dirty="0"/>
          </a:p>
        </p:txBody>
      </p:sp>
      <p:sp>
        <p:nvSpPr>
          <p:cNvPr id="7" name="Retângulo 6"/>
          <p:cNvSpPr/>
          <p:nvPr/>
        </p:nvSpPr>
        <p:spPr>
          <a:xfrm>
            <a:off x="214282" y="2571744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13-16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14282" y="4786322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17-48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000364" y="2571744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 smtClean="0"/>
          </a:p>
          <a:p>
            <a:pPr algn="ctr"/>
            <a:r>
              <a:rPr lang="pt-BR" sz="4400" dirty="0" smtClean="0"/>
              <a:t>Os discípulos são o sal da terra e a luz do mundo</a:t>
            </a:r>
          </a:p>
          <a:p>
            <a:pPr algn="ctr"/>
            <a:endParaRPr lang="pt-BR" sz="4400" dirty="0"/>
          </a:p>
        </p:txBody>
      </p:sp>
      <p:sp>
        <p:nvSpPr>
          <p:cNvPr id="11" name="Retângulo 10"/>
          <p:cNvSpPr/>
          <p:nvPr/>
        </p:nvSpPr>
        <p:spPr>
          <a:xfrm>
            <a:off x="3000364" y="4786322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cumprimento da lei </a:t>
            </a:r>
          </a:p>
          <a:p>
            <a:pPr algn="ctr"/>
            <a:r>
              <a:rPr lang="pt-BR" sz="4400" dirty="0" smtClean="0"/>
              <a:t>e dos profetas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1366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r>
              <a:rPr lang="pt-BR" sz="4400" dirty="0" smtClean="0">
                <a:cs typeface="Times New Roman" pitchFamily="18" charset="0"/>
              </a:rPr>
              <a:t>Mateus </a:t>
            </a:r>
            <a:r>
              <a:rPr lang="pt-BR" sz="4400" dirty="0" smtClean="0">
                <a:cs typeface="Times New Roman" pitchFamily="18" charset="0"/>
              </a:rPr>
              <a:t>5.13-16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sz="4400" dirty="0" smtClean="0"/>
              <a:t>— Vocês são o sal da terra; ora, se o sal vier a ser insípido, como lhe restaurar o sabor? Para nada mais presta senão para, lançado fora, ser pisado pelos homens.</a:t>
            </a:r>
            <a:br>
              <a:rPr lang="pt-BR" sz="4400" dirty="0" smtClean="0"/>
            </a:br>
            <a:r>
              <a:rPr lang="pt-BR" sz="4400" dirty="0" smtClean="0"/>
              <a:t>— Vocês são a luz do mundo.Não se pode esconder uma cidade situada no alto de um monte.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-357214"/>
            <a:ext cx="8501122" cy="1575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sz="4400" dirty="0" smtClean="0"/>
              <a:t>Nem se acende uma lamparina para colocá-la debaixo de um cesto, mas num lugar adequado onde ilumina bem todos os que estão na casa.</a:t>
            </a:r>
            <a:br>
              <a:rPr lang="pt-BR" sz="4400" dirty="0" smtClean="0"/>
            </a:br>
            <a:r>
              <a:rPr lang="pt-BR" sz="4400" dirty="0" smtClean="0"/>
              <a:t>Assim brilhe também a luz de vocês diante dos outros, para que vejam as boas obras que vocês fazem e glorifiquem o Pai de vocês, que está nos céus.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357166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1-12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00364" y="357166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sermão da montanha:</a:t>
            </a:r>
          </a:p>
          <a:p>
            <a:pPr algn="ctr"/>
            <a:r>
              <a:rPr lang="pt-BR" sz="4400" dirty="0" smtClean="0"/>
              <a:t>As beatitudes</a:t>
            </a:r>
            <a:endParaRPr lang="pt-BR" sz="4400" dirty="0"/>
          </a:p>
        </p:txBody>
      </p:sp>
      <p:sp>
        <p:nvSpPr>
          <p:cNvPr id="7" name="Retângulo 6"/>
          <p:cNvSpPr/>
          <p:nvPr/>
        </p:nvSpPr>
        <p:spPr>
          <a:xfrm>
            <a:off x="214282" y="2571744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13-16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14282" y="4786322"/>
            <a:ext cx="250033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3ª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17-48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000364" y="2571744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 smtClean="0"/>
          </a:p>
          <a:p>
            <a:pPr algn="ctr"/>
            <a:r>
              <a:rPr lang="pt-BR" sz="4400" dirty="0" smtClean="0"/>
              <a:t>Os discípulos são o sal da terra e a luz do mundo</a:t>
            </a:r>
          </a:p>
          <a:p>
            <a:pPr algn="ctr"/>
            <a:endParaRPr lang="pt-BR" sz="4400" dirty="0"/>
          </a:p>
        </p:txBody>
      </p:sp>
      <p:sp>
        <p:nvSpPr>
          <p:cNvPr id="11" name="Retângulo 10"/>
          <p:cNvSpPr/>
          <p:nvPr/>
        </p:nvSpPr>
        <p:spPr>
          <a:xfrm>
            <a:off x="3000364" y="4786322"/>
            <a:ext cx="592935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cumprimento da lei </a:t>
            </a:r>
          </a:p>
          <a:p>
            <a:pPr algn="ctr"/>
            <a:r>
              <a:rPr lang="pt-BR" sz="4400" dirty="0" smtClean="0"/>
              <a:t>e dos profetas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714356"/>
            <a:ext cx="8501122" cy="1440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r>
              <a:rPr lang="pt-BR" sz="4400" dirty="0" smtClean="0">
                <a:cs typeface="Times New Roman" pitchFamily="18" charset="0"/>
              </a:rPr>
              <a:t>Mateus 5.17,18</a:t>
            </a:r>
          </a:p>
          <a:p>
            <a:r>
              <a:rPr lang="pt-BR" sz="4400" dirty="0" smtClean="0"/>
              <a:t>— Não pensem que vim revogar a Lei ou os Profetas; não vim para revogar, mas para cumprir.</a:t>
            </a:r>
            <a:br>
              <a:rPr lang="pt-BR" sz="4400" dirty="0" smtClean="0"/>
            </a:br>
            <a:r>
              <a:rPr lang="pt-BR" sz="4400" dirty="0" smtClean="0"/>
              <a:t>Porque em verdade lhes digo: até que o céu e a terra passem, nem um i ou um til jamais passará da Lei, até que tudo se cumpra.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1706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700" dirty="0" smtClean="0"/>
              <a:t>                   </a:t>
            </a:r>
            <a:r>
              <a:rPr lang="pt-BR" sz="3700" dirty="0" smtClean="0">
                <a:cs typeface="Times New Roman" pitchFamily="18" charset="0"/>
              </a:rPr>
              <a:t>Mateus 5.19,20</a:t>
            </a:r>
          </a:p>
          <a:p>
            <a:r>
              <a:rPr lang="pt-BR" sz="3700" dirty="0" smtClean="0"/>
              <a:t>Aquele, pois, que desrespeitar um destes mandamentos, ainda que dos menores, e ensinar os outros a fazer o mesmo, será considerado mínimo no Reino dos Céus; aquele, porém, que os observar e ensinar, esse será considerado grande no Reino dos Céus.</a:t>
            </a:r>
            <a:br>
              <a:rPr lang="pt-BR" sz="3700" dirty="0" smtClean="0"/>
            </a:br>
            <a:r>
              <a:rPr lang="pt-BR" sz="3700" dirty="0" smtClean="0"/>
              <a:t>Porque eu afirmo que, se a justiça de vocês não exceder em muito a dos escribas e fariseus, jamais entrarão no Reino dos Céus.</a:t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501122" cy="1762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700" dirty="0" smtClean="0"/>
              <a:t>                   </a:t>
            </a:r>
            <a:r>
              <a:rPr lang="pt-BR" dirty="0" smtClean="0">
                <a:cs typeface="Times New Roman" pitchFamily="18" charset="0"/>
              </a:rPr>
              <a:t>Mateus 5.21-24</a:t>
            </a:r>
          </a:p>
          <a:p>
            <a:r>
              <a:rPr lang="pt-BR" dirty="0" smtClean="0"/>
              <a:t>— Vocês ouviram o que foi dito aos antigos: "Não mate."E ainda: "Quem matar estará sujeito a julgamento."</a:t>
            </a:r>
            <a:br>
              <a:rPr lang="pt-BR" dirty="0" smtClean="0"/>
            </a:br>
            <a:r>
              <a:rPr lang="pt-BR" dirty="0" smtClean="0"/>
              <a:t>Eu, porém, lhes digo que todo aquele que se irar contra o seu irmão estará sujeito a julgamento; e quem insultar o seu irmão estará sujeito a julgamento do tribunal; e quem o chamar de tolo estará sujeito ao inferno de fogo.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501122" cy="1454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Portanto, se você estiver trazendo a sua oferta ao altar e lá se lembrar que o seu irmão tem alguma coisa contra você,</a:t>
            </a:r>
            <a:br>
              <a:rPr lang="pt-BR" dirty="0" smtClean="0"/>
            </a:br>
            <a:r>
              <a:rPr lang="pt-BR" dirty="0" smtClean="0"/>
              <a:t>deixe diante do altar a sua oferta e vá primeiro reconciliar-se com o seu irmão; e então volte e faça a sua oferta.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5.1,2</a:t>
            </a:r>
          </a:p>
          <a:p>
            <a:r>
              <a:rPr lang="pt-BR" sz="4800" dirty="0" smtClean="0"/>
              <a:t>Ao ver as multidões, Jesus subiu ao monte. Ele se assentou e os seus discípulos se aproximaram dele.</a:t>
            </a:r>
            <a:br>
              <a:rPr lang="pt-BR" sz="4800" dirty="0" smtClean="0"/>
            </a:br>
            <a:r>
              <a:rPr lang="pt-BR" sz="4800" dirty="0" smtClean="0"/>
              <a:t>Então ele passou a ensiná-los. Jesus disse: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00042"/>
            <a:ext cx="8501122" cy="1581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   Mateus 5.27,28</a:t>
            </a:r>
          </a:p>
          <a:p>
            <a:r>
              <a:rPr lang="pt-BR" dirty="0" smtClean="0"/>
              <a:t>— Vocês ouviram o que foi dito: "Não cometa adultério."</a:t>
            </a:r>
            <a:br>
              <a:rPr lang="pt-BR" dirty="0" smtClean="0"/>
            </a:br>
            <a:r>
              <a:rPr lang="pt-BR" dirty="0" smtClean="0"/>
              <a:t>Eu, porém, lhes digo: todo o que olhar para uma mulher com intenção impura, já cometeu adultério com ela no seu coração.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878" y="-642966"/>
            <a:ext cx="8501122" cy="1951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Mateus 5.29,30</a:t>
            </a:r>
          </a:p>
          <a:p>
            <a:r>
              <a:rPr lang="pt-BR" dirty="0" smtClean="0"/>
              <a:t>— Se o seu olho direito leva você a tropeçar, arranque-o e jogue-o fora. Pois é preferível você perder uma parte do seu corpo do que ter o corpo inteiro lançado no inferno.</a:t>
            </a:r>
            <a:br>
              <a:rPr lang="pt-BR" dirty="0" smtClean="0"/>
            </a:br>
            <a:r>
              <a:rPr lang="pt-BR" dirty="0" smtClean="0"/>
              <a:t>E, se a sua mão direita leva você a tropeçar, corte-a e jogue-a fora. Pois é preferível você perder uma parte do seu corpo do que o corpo inteiro ir para o inferno.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878" y="-285776"/>
            <a:ext cx="8501122" cy="1951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Mateus 5.31,32</a:t>
            </a:r>
          </a:p>
          <a:p>
            <a:r>
              <a:rPr lang="pt-BR" dirty="0" smtClean="0"/>
              <a:t>— Também foi dito: "Aquele que repudiar a sua mulher deve dar-lhe uma carta de divórcio."</a:t>
            </a:r>
            <a:br>
              <a:rPr lang="pt-BR" dirty="0" smtClean="0"/>
            </a:br>
            <a:r>
              <a:rPr lang="pt-BR" dirty="0" smtClean="0"/>
              <a:t>Eu, porém, lhes digo: quem repudiar a sua mulher, exceto em caso de relações sexuais ilícitas, a expõe a se tornar adúltera; e aquele que casar com a repudiada comete adultério.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-571528"/>
            <a:ext cx="8501122" cy="1951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Mateus 5.33-37</a:t>
            </a:r>
          </a:p>
          <a:p>
            <a:r>
              <a:rPr lang="pt-BR" dirty="0" smtClean="0"/>
              <a:t>— Vocês também ouviram o que foi dito aos antigos: "Não faça juramento falso, mas cumpra rigorosamente para com o Senhor o que você jurou."</a:t>
            </a:r>
            <a:br>
              <a:rPr lang="pt-BR" dirty="0" smtClean="0"/>
            </a:br>
            <a:r>
              <a:rPr lang="pt-BR" dirty="0" smtClean="0"/>
              <a:t>Eu, porém, lhes digo: não jurem de modo nenhum; nem pelo céu, por ser o trono de Deus;</a:t>
            </a:r>
            <a:br>
              <a:rPr lang="pt-BR" dirty="0" smtClean="0"/>
            </a:br>
            <a:r>
              <a:rPr lang="pt-BR" dirty="0" smtClean="0"/>
              <a:t>nem pela terra, por ser estrado de seus pés; nem por Jerusalém, por ser a cidade do grande Rei.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-285776"/>
            <a:ext cx="8501122" cy="1766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Não jure pela sua cabeça, porque você não pode fazer com que um só cabelo fique branco ou preto.</a:t>
            </a:r>
            <a:br>
              <a:rPr lang="pt-BR" dirty="0" smtClean="0"/>
            </a:br>
            <a:r>
              <a:rPr lang="pt-BR" dirty="0" smtClean="0"/>
              <a:t>Que a palavra de vocês seja: Sim, sim; não, não. O que passar disto vem do Maligno.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-571528"/>
            <a:ext cx="8501122" cy="1828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Mateus </a:t>
            </a:r>
            <a:r>
              <a:rPr lang="pt-BR" dirty="0" smtClean="0"/>
              <a:t>5.38-42</a:t>
            </a:r>
            <a:endParaRPr lang="pt-BR" dirty="0" smtClean="0"/>
          </a:p>
          <a:p>
            <a:r>
              <a:rPr lang="pt-BR" dirty="0" smtClean="0"/>
              <a:t>— Vocês ouviram o que foi dito: "Olho por olho, dente por dente."</a:t>
            </a:r>
            <a:br>
              <a:rPr lang="pt-BR" dirty="0" smtClean="0"/>
            </a:br>
            <a:r>
              <a:rPr lang="pt-BR" dirty="0" smtClean="0"/>
              <a:t>Eu, porém, lhes digo: Não resistam ao perverso. Se alguém lhe der um tapa na face direita, ofereça-lhe também a face esquerda.</a:t>
            </a:r>
            <a:br>
              <a:rPr lang="pt-BR" dirty="0" smtClean="0"/>
            </a:br>
            <a:r>
              <a:rPr lang="pt-BR" dirty="0" smtClean="0"/>
              <a:t>Se alguém quer processar você e tirar-lhe a túnica, deixe que leve também a capa.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-285776"/>
            <a:ext cx="8501122" cy="1520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Se alguém obrigar você a andar uma milha,vá com ele duas.</a:t>
            </a:r>
            <a:br>
              <a:rPr lang="pt-BR" dirty="0" smtClean="0"/>
            </a:br>
            <a:r>
              <a:rPr lang="pt-BR" dirty="0" smtClean="0"/>
              <a:t>Dê a quem lhe pede e não volte as costas ao que quer lhe pedir emprestado.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-571528"/>
            <a:ext cx="8501122" cy="1951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               Mateus 5.43-48</a:t>
            </a:r>
          </a:p>
          <a:p>
            <a:r>
              <a:rPr lang="pt-BR" dirty="0" smtClean="0"/>
              <a:t>— Vocês ouviram o que foi dito: "Ame o seu próximo e odeie o seu inimigo."</a:t>
            </a:r>
            <a:br>
              <a:rPr lang="pt-BR" dirty="0" smtClean="0"/>
            </a:br>
            <a:r>
              <a:rPr lang="pt-BR" dirty="0" smtClean="0"/>
              <a:t>Eu, porém, lhes digo: amem os seus inimigos e orem pelos que perseguem vocês, para demonstrarem que são filhos do Pai de vocês, que está nos céus. Porque ele faz o seu sol nascer sobre maus e bons e vir chuvas sobre justos e injustos.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-285776"/>
            <a:ext cx="8501122" cy="1951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Porque, se vocês amam aqueles que os amam, que recompensa terão? Os </a:t>
            </a:r>
            <a:r>
              <a:rPr lang="pt-BR" dirty="0" err="1" smtClean="0"/>
              <a:t>publicanos</a:t>
            </a:r>
            <a:r>
              <a:rPr lang="pt-BR" dirty="0" smtClean="0"/>
              <a:t> também não fazem o mesmo?</a:t>
            </a:r>
            <a:br>
              <a:rPr lang="pt-BR" dirty="0" smtClean="0"/>
            </a:br>
            <a:r>
              <a:rPr lang="pt-BR" dirty="0" smtClean="0"/>
              <a:t>E, se saudarem somente os seus irmãos, o que é que estão fazendo de mais? Os gentios também não fazem o mesmo?</a:t>
            </a:r>
            <a:br>
              <a:rPr lang="pt-BR" dirty="0" smtClean="0"/>
            </a:br>
            <a:r>
              <a:rPr lang="pt-BR" dirty="0" smtClean="0"/>
              <a:t>Portanto, sejam perfeitos como é perfeito o Pai de vocês, que está no céu.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canaã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2000240"/>
            <a:ext cx="1428728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18004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Mar </a:t>
            </a:r>
          </a:p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Grande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0628" y="4429132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643570" y="41433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Qumram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>
            <a:stCxn id="7" idx="1"/>
          </p:cNvCxnSpPr>
          <p:nvPr/>
        </p:nvCxnSpPr>
        <p:spPr>
          <a:xfrm rot="10800000" flipV="1">
            <a:off x="5214942" y="4404990"/>
            <a:ext cx="428628" cy="9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5000628" y="857232"/>
            <a:ext cx="276228" cy="2238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723325" y="476888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Cafarnaum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 rot="10800000" flipV="1">
            <a:off x="5286380" y="785794"/>
            <a:ext cx="428628" cy="955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5.3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pobres em espírito, porque deles é o Reino dos Céus.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5.4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que choram, porque serão consolados.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5.5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mansos, porque herdarão a terra.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5.6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que têm fome e sede de justiça, porque serão saciados.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5.7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misericordiosos, porque alcançarão misericórdia.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8662" y="642918"/>
            <a:ext cx="7286676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</a:t>
            </a:r>
            <a:r>
              <a:rPr lang="pt-BR" sz="4800" dirty="0" smtClean="0">
                <a:cs typeface="Times New Roman" pitchFamily="18" charset="0"/>
              </a:rPr>
              <a:t>Mateus 5.8</a:t>
            </a:r>
          </a:p>
          <a:p>
            <a:r>
              <a:rPr lang="pt-BR" sz="4800" dirty="0" smtClean="0"/>
              <a:t>— </a:t>
            </a:r>
            <a:r>
              <a:rPr lang="pt-BR" sz="4800" dirty="0" err="1" smtClean="0"/>
              <a:t>Bem-aventurados</a:t>
            </a:r>
            <a:r>
              <a:rPr lang="pt-BR" sz="4800" dirty="0" smtClean="0"/>
              <a:t> os limpos de coração, porque verão a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37275</TotalTime>
  <Words>689</Words>
  <Application>Microsoft Office PowerPoint</Application>
  <PresentationFormat>Apresentação na tela (4:3)</PresentationFormat>
  <Paragraphs>106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2646</cp:revision>
  <dcterms:created xsi:type="dcterms:W3CDTF">2012-01-16T14:03:42Z</dcterms:created>
  <dcterms:modified xsi:type="dcterms:W3CDTF">2022-11-23T19:26:59Z</dcterms:modified>
</cp:coreProperties>
</file>