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04" r:id="rId1"/>
  </p:sldMasterIdLst>
  <p:notesMasterIdLst>
    <p:notesMasterId r:id="rId22"/>
  </p:notesMasterIdLst>
  <p:sldIdLst>
    <p:sldId id="1100" r:id="rId2"/>
    <p:sldId id="1098" r:id="rId3"/>
    <p:sldId id="1101" r:id="rId4"/>
    <p:sldId id="1102" r:id="rId5"/>
    <p:sldId id="1106" r:id="rId6"/>
    <p:sldId id="1107" r:id="rId7"/>
    <p:sldId id="1109" r:id="rId8"/>
    <p:sldId id="1110" r:id="rId9"/>
    <p:sldId id="1111" r:id="rId10"/>
    <p:sldId id="1112" r:id="rId11"/>
    <p:sldId id="1113" r:id="rId12"/>
    <p:sldId id="1117" r:id="rId13"/>
    <p:sldId id="1120" r:id="rId14"/>
    <p:sldId id="1121" r:id="rId15"/>
    <p:sldId id="1122" r:id="rId16"/>
    <p:sldId id="1123" r:id="rId17"/>
    <p:sldId id="1126" r:id="rId18"/>
    <p:sldId id="1127" r:id="rId19"/>
    <p:sldId id="1128" r:id="rId20"/>
    <p:sldId id="965" r:id="rId21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F76E31"/>
    <a:srgbClr val="000000"/>
    <a:srgbClr val="008000"/>
    <a:srgbClr val="FFCC00"/>
    <a:srgbClr val="A10B4B"/>
    <a:srgbClr val="C0E399"/>
    <a:srgbClr val="F68B16"/>
    <a:srgbClr val="FF0000"/>
    <a:srgbClr val="72020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62" autoAdjust="0"/>
    <p:restoredTop sz="80645" autoAdjust="0"/>
  </p:normalViewPr>
  <p:slideViewPr>
    <p:cSldViewPr>
      <p:cViewPr>
        <p:scale>
          <a:sx n="50" d="100"/>
          <a:sy n="50" d="100"/>
        </p:scale>
        <p:origin x="-2386" y="-49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04/11/2022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05" r:id="rId1"/>
    <p:sldLayoutId id="2147484406" r:id="rId2"/>
    <p:sldLayoutId id="2147484407" r:id="rId3"/>
    <p:sldLayoutId id="2147484408" r:id="rId4"/>
    <p:sldLayoutId id="2147484409" r:id="rId5"/>
    <p:sldLayoutId id="2147484410" r:id="rId6"/>
    <p:sldLayoutId id="2147484411" r:id="rId7"/>
    <p:sldLayoutId id="2147484412" r:id="rId8"/>
    <p:sldLayoutId id="2147484413" r:id="rId9"/>
    <p:sldLayoutId id="2147484414" r:id="rId10"/>
    <p:sldLayoutId id="214748441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596" y="357166"/>
            <a:ext cx="2286016" cy="25003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1ª </a:t>
            </a:r>
          </a:p>
          <a:p>
            <a:pPr algn="ctr"/>
            <a:r>
              <a:rPr lang="pt-BR" dirty="0" smtClean="0"/>
              <a:t>parte</a:t>
            </a:r>
          </a:p>
          <a:p>
            <a:pPr algn="ctr"/>
            <a:r>
              <a:rPr lang="pt-BR" dirty="0" smtClean="0"/>
              <a:t>1-12</a:t>
            </a:r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3428992" y="357166"/>
            <a:ext cx="5214974" cy="25003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dirty="0" smtClean="0"/>
              <a:t>João Batista</a:t>
            </a:r>
            <a:endParaRPr lang="pt-BR" sz="4400" dirty="0"/>
          </a:p>
        </p:txBody>
      </p:sp>
      <p:sp>
        <p:nvSpPr>
          <p:cNvPr id="6" name="Retângulo 5"/>
          <p:cNvSpPr/>
          <p:nvPr/>
        </p:nvSpPr>
        <p:spPr>
          <a:xfrm>
            <a:off x="428596" y="3643314"/>
            <a:ext cx="2286016" cy="25003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2ª </a:t>
            </a:r>
          </a:p>
          <a:p>
            <a:pPr algn="ctr"/>
            <a:r>
              <a:rPr lang="pt-BR" dirty="0" smtClean="0"/>
              <a:t>parte</a:t>
            </a:r>
          </a:p>
          <a:p>
            <a:pPr algn="ctr"/>
            <a:r>
              <a:rPr lang="pt-BR" dirty="0" smtClean="0"/>
              <a:t>13-17</a:t>
            </a:r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3428992" y="3643314"/>
            <a:ext cx="5214974" cy="25003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dirty="0" smtClean="0"/>
              <a:t>O batismo</a:t>
            </a:r>
          </a:p>
          <a:p>
            <a:pPr algn="ctr"/>
            <a:r>
              <a:rPr lang="pt-BR" sz="4400" dirty="0" smtClean="0"/>
              <a:t>de Jesus</a:t>
            </a: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00034" y="163860"/>
            <a:ext cx="8072494" cy="126496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800" dirty="0" smtClean="0"/>
              <a:t>                </a:t>
            </a:r>
            <a:r>
              <a:rPr lang="pt-BR" sz="4800" dirty="0" smtClean="0">
                <a:cs typeface="Times New Roman" pitchFamily="18" charset="0"/>
              </a:rPr>
              <a:t>Mateus 3.7,10</a:t>
            </a:r>
          </a:p>
          <a:p>
            <a:r>
              <a:rPr lang="pt-BR" sz="4800" dirty="0" smtClean="0"/>
              <a:t>Quando João viu que muitos fariseus e </a:t>
            </a:r>
            <a:r>
              <a:rPr lang="pt-BR" sz="4800" dirty="0" err="1" smtClean="0"/>
              <a:t>saduceus</a:t>
            </a:r>
            <a:r>
              <a:rPr lang="pt-BR" sz="4800" dirty="0" smtClean="0"/>
              <a:t> vinham ao seu batismo, disse-lhes: — Raça de víboras! Quem deu a entender que vocês podem fugir da ira que está por vir?</a:t>
            </a:r>
            <a:br>
              <a:rPr lang="pt-BR" sz="4800" dirty="0" smtClean="0"/>
            </a:br>
            <a:r>
              <a:rPr lang="pt-BR" sz="4800" dirty="0" smtClean="0"/>
              <a:t>Produzam fruto digno de arrependimento!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00034" y="-857280"/>
            <a:ext cx="8429684" cy="130805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800" dirty="0" smtClean="0"/>
              <a:t>                </a:t>
            </a:r>
            <a:endParaRPr lang="pt-BR" sz="4800" dirty="0" smtClean="0">
              <a:cs typeface="Times New Roman" pitchFamily="18" charset="0"/>
            </a:endParaRPr>
          </a:p>
          <a:p>
            <a:r>
              <a:rPr lang="pt-BR" sz="4600" dirty="0" smtClean="0"/>
              <a:t>E não pensem que podem dizer uns aos outros: "Temos por pai Abraão", porque eu afirmo a vocês que Deus pode fazer com que destas pedras surjam filhos a Abraão.</a:t>
            </a:r>
            <a:br>
              <a:rPr lang="pt-BR" sz="4600" dirty="0" smtClean="0"/>
            </a:br>
            <a:r>
              <a:rPr lang="pt-BR" sz="4600" dirty="0" smtClean="0"/>
              <a:t>E o machado já está posto à raiz das árvores. Portanto, toda árvore que não produz bom fruto é cortada e lançada ao fogo.</a:t>
            </a:r>
            <a:br>
              <a:rPr lang="pt-BR" sz="46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00034" y="163860"/>
            <a:ext cx="8072494" cy="133882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800" dirty="0" smtClean="0"/>
              <a:t>                </a:t>
            </a:r>
            <a:r>
              <a:rPr lang="pt-BR" sz="4800" dirty="0" smtClean="0">
                <a:cs typeface="Times New Roman" pitchFamily="18" charset="0"/>
              </a:rPr>
              <a:t>Mateus 3.11</a:t>
            </a:r>
          </a:p>
          <a:p>
            <a:r>
              <a:rPr lang="pt-BR" sz="4800" dirty="0" smtClean="0"/>
              <a:t>Eu batizo vocês com água, para arrependimento; mas aquele que vem depois de mim é mais poderoso do que eu, do qual não sou digno de carregar as sandálias. Ele os batizará com o Espírito Santo e com fogo.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00034" y="533191"/>
            <a:ext cx="8072494" cy="126496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800" dirty="0" smtClean="0"/>
              <a:t>                </a:t>
            </a:r>
            <a:r>
              <a:rPr lang="pt-BR" sz="4800" dirty="0" smtClean="0">
                <a:cs typeface="Times New Roman" pitchFamily="18" charset="0"/>
              </a:rPr>
              <a:t>Mateus 3.12</a:t>
            </a:r>
          </a:p>
          <a:p>
            <a:r>
              <a:rPr lang="pt-BR" sz="4800" dirty="0" smtClean="0"/>
              <a:t>Ele tem a pá em suas mãos, limpará a sua eira e recolherá o seu trigo no celeiro; porém queimará a palha num fogo que nunca se apaga.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596" y="357166"/>
            <a:ext cx="2286016" cy="25003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1ª </a:t>
            </a:r>
          </a:p>
          <a:p>
            <a:pPr algn="ctr"/>
            <a:r>
              <a:rPr lang="pt-BR" dirty="0" smtClean="0"/>
              <a:t>parte</a:t>
            </a:r>
          </a:p>
          <a:p>
            <a:pPr algn="ctr"/>
            <a:r>
              <a:rPr lang="pt-BR" dirty="0" smtClean="0"/>
              <a:t>1-12</a:t>
            </a:r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3428992" y="357166"/>
            <a:ext cx="5214974" cy="25003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dirty="0" smtClean="0"/>
              <a:t>João Batista</a:t>
            </a:r>
            <a:endParaRPr lang="pt-BR" sz="4400" dirty="0"/>
          </a:p>
        </p:txBody>
      </p:sp>
      <p:sp>
        <p:nvSpPr>
          <p:cNvPr id="6" name="Retângulo 5"/>
          <p:cNvSpPr/>
          <p:nvPr/>
        </p:nvSpPr>
        <p:spPr>
          <a:xfrm>
            <a:off x="428596" y="3643314"/>
            <a:ext cx="2286016" cy="25003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2ª </a:t>
            </a:r>
          </a:p>
          <a:p>
            <a:pPr algn="ctr"/>
            <a:r>
              <a:rPr lang="pt-BR" dirty="0" smtClean="0"/>
              <a:t>parte</a:t>
            </a:r>
          </a:p>
          <a:p>
            <a:pPr algn="ctr"/>
            <a:r>
              <a:rPr lang="pt-BR" dirty="0" smtClean="0"/>
              <a:t>13-17</a:t>
            </a:r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3428992" y="3643314"/>
            <a:ext cx="5214974" cy="25003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dirty="0" smtClean="0"/>
              <a:t>O batismo</a:t>
            </a:r>
          </a:p>
          <a:p>
            <a:pPr algn="ctr"/>
            <a:r>
              <a:rPr lang="pt-BR" sz="4400" dirty="0" smtClean="0"/>
              <a:t>de Jesus</a:t>
            </a: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928662" y="1071546"/>
            <a:ext cx="7286676" cy="69557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800" dirty="0" smtClean="0"/>
              <a:t>              </a:t>
            </a:r>
            <a:r>
              <a:rPr lang="pt-BR" sz="4800" dirty="0" smtClean="0">
                <a:cs typeface="Times New Roman" pitchFamily="18" charset="0"/>
              </a:rPr>
              <a:t>Mateus 3.13</a:t>
            </a:r>
          </a:p>
          <a:p>
            <a:r>
              <a:rPr lang="pt-BR" sz="4800" dirty="0" smtClean="0"/>
              <a:t>Por esse tempo, Jesus foi da </a:t>
            </a:r>
            <a:r>
              <a:rPr lang="pt-BR" sz="4800" dirty="0" err="1" smtClean="0"/>
              <a:t>Galileia</a:t>
            </a:r>
            <a:r>
              <a:rPr lang="pt-BR" sz="4800" dirty="0" smtClean="0"/>
              <a:t> para o rio Jordão, a fim de que João o batizasse.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Antonio 2018\Documents\TV\You Tube\canaã 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Retângulo 2"/>
          <p:cNvSpPr/>
          <p:nvPr/>
        </p:nvSpPr>
        <p:spPr>
          <a:xfrm>
            <a:off x="0" y="2000240"/>
            <a:ext cx="1428728" cy="92869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CaixaDeTexto 3"/>
          <p:cNvSpPr txBox="1"/>
          <p:nvPr/>
        </p:nvSpPr>
        <p:spPr>
          <a:xfrm>
            <a:off x="500034" y="1714488"/>
            <a:ext cx="180049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3600" b="1" dirty="0" smtClean="0">
                <a:latin typeface="Arial" pitchFamily="34" charset="0"/>
                <a:cs typeface="Arial" pitchFamily="34" charset="0"/>
              </a:rPr>
              <a:t>Mar </a:t>
            </a:r>
          </a:p>
          <a:p>
            <a:pPr algn="ctr"/>
            <a:r>
              <a:rPr lang="pt-BR" sz="3600" b="1" dirty="0" smtClean="0">
                <a:latin typeface="Arial" pitchFamily="34" charset="0"/>
                <a:cs typeface="Arial" pitchFamily="34" charset="0"/>
              </a:rPr>
              <a:t>Grande</a:t>
            </a:r>
            <a:endParaRPr lang="pt-BR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lipse 4"/>
          <p:cNvSpPr/>
          <p:nvPr/>
        </p:nvSpPr>
        <p:spPr>
          <a:xfrm>
            <a:off x="5000628" y="4429132"/>
            <a:ext cx="142876" cy="14287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/>
          <p:cNvSpPr txBox="1"/>
          <p:nvPr/>
        </p:nvSpPr>
        <p:spPr>
          <a:xfrm>
            <a:off x="5643570" y="4143380"/>
            <a:ext cx="16610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 err="1" smtClean="0">
                <a:latin typeface="Arial" pitchFamily="34" charset="0"/>
                <a:cs typeface="Arial" pitchFamily="34" charset="0"/>
              </a:rPr>
              <a:t>Qumram</a:t>
            </a:r>
            <a:endParaRPr lang="pt-BR" sz="28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Conector de seta reta 8"/>
          <p:cNvCxnSpPr>
            <a:stCxn id="7" idx="1"/>
          </p:cNvCxnSpPr>
          <p:nvPr/>
        </p:nvCxnSpPr>
        <p:spPr>
          <a:xfrm rot="10800000" flipV="1">
            <a:off x="5214942" y="4404990"/>
            <a:ext cx="428628" cy="955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57158" y="0"/>
            <a:ext cx="8501122" cy="113877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800" dirty="0" smtClean="0"/>
              <a:t>              </a:t>
            </a:r>
            <a:r>
              <a:rPr lang="pt-BR" sz="4800" dirty="0" smtClean="0">
                <a:cs typeface="Times New Roman" pitchFamily="18" charset="0"/>
              </a:rPr>
              <a:t>Mateus 3.14,15</a:t>
            </a:r>
          </a:p>
          <a:p>
            <a:r>
              <a:rPr lang="pt-BR" sz="4800" dirty="0" smtClean="0"/>
              <a:t>João, porém, quis convencê-lo a mudar de </a:t>
            </a:r>
            <a:r>
              <a:rPr lang="pt-BR" sz="4800" dirty="0" err="1" smtClean="0"/>
              <a:t>ideia</a:t>
            </a:r>
            <a:r>
              <a:rPr lang="pt-BR" sz="4800" dirty="0" smtClean="0"/>
              <a:t>, dizendo: — Eu é que preciso ser batizado por você, e é você que vem a mim?</a:t>
            </a:r>
            <a:br>
              <a:rPr lang="pt-BR" sz="4800" dirty="0" smtClean="0"/>
            </a:br>
            <a:r>
              <a:rPr lang="pt-BR" sz="4800" dirty="0" smtClean="0"/>
              <a:t>Mas Jesus respondeu: — Deixe por enquanto, porque assim nos convém cumprir toda a justiça. Então ele concordou.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57158" y="0"/>
            <a:ext cx="8501122" cy="128650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800" dirty="0" smtClean="0"/>
              <a:t>              </a:t>
            </a:r>
            <a:r>
              <a:rPr lang="pt-BR" sz="4800" dirty="0" smtClean="0">
                <a:cs typeface="Times New Roman" pitchFamily="18" charset="0"/>
              </a:rPr>
              <a:t>Mateus 3.16,17</a:t>
            </a:r>
          </a:p>
          <a:p>
            <a:r>
              <a:rPr lang="pt-BR" sz="4800" dirty="0" smtClean="0"/>
              <a:t>Depois de batizado, Jesus logo saiu da água. E eis que os céus se abriram e ele viu o Espírito de Deus descendo como pomba, vindo sobre ele.</a:t>
            </a:r>
            <a:br>
              <a:rPr lang="pt-BR" sz="4800" dirty="0" smtClean="0"/>
            </a:br>
            <a:r>
              <a:rPr lang="pt-BR" sz="4800" dirty="0" smtClean="0"/>
              <a:t>E eis que uma voz dos céus dizia: — Este é o meu Filho amado, em quem me agrado.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85720" y="714356"/>
            <a:ext cx="8501122" cy="128650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800" dirty="0" smtClean="0"/>
              <a:t>                 </a:t>
            </a:r>
            <a:r>
              <a:rPr lang="pt-BR" sz="4800" dirty="0" smtClean="0">
                <a:cs typeface="Times New Roman" pitchFamily="18" charset="0"/>
              </a:rPr>
              <a:t>Isaías 42,1</a:t>
            </a:r>
          </a:p>
          <a:p>
            <a:r>
              <a:rPr lang="pt-BR" sz="4800" dirty="0" smtClean="0"/>
              <a:t>"Eis aqui o meu servo, a quem sustenho; o meu escolhido, em quem a minha alma se agrada. Pus sobre ele o meu Espírito, e ele promulgará o direito para os gentios.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928662" y="1071546"/>
            <a:ext cx="7286676" cy="6217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800" dirty="0" smtClean="0"/>
              <a:t>              </a:t>
            </a:r>
            <a:r>
              <a:rPr lang="pt-BR" sz="4800" dirty="0" smtClean="0">
                <a:cs typeface="Times New Roman" pitchFamily="18" charset="0"/>
              </a:rPr>
              <a:t>Mateus 3.1</a:t>
            </a:r>
          </a:p>
          <a:p>
            <a:r>
              <a:rPr lang="pt-BR" sz="4800" dirty="0" smtClean="0"/>
              <a:t>Naqueles dias, apareceu João Batista pregando no deserto da </a:t>
            </a:r>
            <a:r>
              <a:rPr lang="pt-BR" sz="4800" dirty="0" err="1" smtClean="0"/>
              <a:t>Judeia</a:t>
            </a:r>
            <a:r>
              <a:rPr lang="pt-BR" sz="4800" dirty="0" smtClean="0"/>
              <a:t>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uxograma: Conector 6"/>
          <p:cNvSpPr/>
          <p:nvPr/>
        </p:nvSpPr>
        <p:spPr>
          <a:xfrm>
            <a:off x="500034" y="857232"/>
            <a:ext cx="457200" cy="457200"/>
          </a:xfrm>
          <a:prstGeom prst="flowChartConnector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0" name="Retângulo 9"/>
          <p:cNvSpPr/>
          <p:nvPr/>
        </p:nvSpPr>
        <p:spPr>
          <a:xfrm>
            <a:off x="827584" y="2643182"/>
            <a:ext cx="784887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 smtClean="0"/>
              <a:t>  </a:t>
            </a:r>
            <a:endParaRPr lang="pt-BR" b="1" dirty="0"/>
          </a:p>
        </p:txBody>
      </p:sp>
      <p:cxnSp>
        <p:nvCxnSpPr>
          <p:cNvPr id="16" name="Conector reto 15"/>
          <p:cNvCxnSpPr/>
          <p:nvPr/>
        </p:nvCxnSpPr>
        <p:spPr>
          <a:xfrm>
            <a:off x="467544" y="260648"/>
            <a:ext cx="0" cy="626469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aixaDeTexto 8"/>
          <p:cNvSpPr txBox="1">
            <a:spLocks noChangeArrowheads="1"/>
          </p:cNvSpPr>
          <p:nvPr/>
        </p:nvSpPr>
        <p:spPr bwMode="auto">
          <a:xfrm>
            <a:off x="785786" y="3078304"/>
            <a:ext cx="8172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4000" b="1" dirty="0" smtClean="0"/>
              <a:t>   </a:t>
            </a:r>
            <a:r>
              <a:rPr lang="pt-BR" b="1" dirty="0" smtClean="0"/>
              <a:t>30 d.C. Batismo de Jesus</a:t>
            </a:r>
            <a:endParaRPr lang="pt-BR" sz="4000" b="1" dirty="0"/>
          </a:p>
        </p:txBody>
      </p:sp>
      <p:sp>
        <p:nvSpPr>
          <p:cNvPr id="6" name="Fluxograma: Conector 5"/>
          <p:cNvSpPr/>
          <p:nvPr/>
        </p:nvSpPr>
        <p:spPr>
          <a:xfrm>
            <a:off x="500034" y="3214686"/>
            <a:ext cx="457200" cy="457200"/>
          </a:xfrm>
          <a:prstGeom prst="flowChartConnector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8" name="CaixaDeTexto 8"/>
          <p:cNvSpPr txBox="1">
            <a:spLocks noChangeArrowheads="1"/>
          </p:cNvSpPr>
          <p:nvPr/>
        </p:nvSpPr>
        <p:spPr bwMode="auto">
          <a:xfrm>
            <a:off x="866748" y="714356"/>
            <a:ext cx="81724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4000" b="1" dirty="0" smtClean="0"/>
              <a:t>   </a:t>
            </a:r>
            <a:r>
              <a:rPr lang="pt-BR" b="1" dirty="0" smtClean="0"/>
              <a:t>AD – </a:t>
            </a:r>
            <a:r>
              <a:rPr lang="pt-BR" b="1" dirty="0" err="1" smtClean="0"/>
              <a:t>Anno</a:t>
            </a:r>
            <a:r>
              <a:rPr lang="pt-BR" b="1" dirty="0" smtClean="0"/>
              <a:t> </a:t>
            </a:r>
            <a:r>
              <a:rPr lang="pt-BR" b="1" dirty="0" err="1" smtClean="0"/>
              <a:t>Domini</a:t>
            </a:r>
            <a:endParaRPr lang="pt-BR" b="1" dirty="0" smtClean="0"/>
          </a:p>
          <a:p>
            <a:r>
              <a:rPr lang="pt-BR" b="1" dirty="0" smtClean="0"/>
              <a:t>            Ano do SENHOR </a:t>
            </a:r>
            <a:endParaRPr lang="pt-BR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Antonio 2018\Documents\TV\You Tube\canaã 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Retângulo 2"/>
          <p:cNvSpPr/>
          <p:nvPr/>
        </p:nvSpPr>
        <p:spPr>
          <a:xfrm>
            <a:off x="0" y="2000240"/>
            <a:ext cx="1428728" cy="92869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CaixaDeTexto 3"/>
          <p:cNvSpPr txBox="1"/>
          <p:nvPr/>
        </p:nvSpPr>
        <p:spPr>
          <a:xfrm>
            <a:off x="500034" y="1714488"/>
            <a:ext cx="180049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3600" b="1" dirty="0" smtClean="0">
                <a:latin typeface="Arial" pitchFamily="34" charset="0"/>
                <a:cs typeface="Arial" pitchFamily="34" charset="0"/>
              </a:rPr>
              <a:t>Mar </a:t>
            </a:r>
          </a:p>
          <a:p>
            <a:pPr algn="ctr"/>
            <a:r>
              <a:rPr lang="pt-BR" sz="3600" b="1" dirty="0" smtClean="0">
                <a:latin typeface="Arial" pitchFamily="34" charset="0"/>
                <a:cs typeface="Arial" pitchFamily="34" charset="0"/>
              </a:rPr>
              <a:t>Grande</a:t>
            </a:r>
            <a:endParaRPr lang="pt-BR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lipse 4"/>
          <p:cNvSpPr/>
          <p:nvPr/>
        </p:nvSpPr>
        <p:spPr>
          <a:xfrm>
            <a:off x="5000628" y="4429132"/>
            <a:ext cx="142876" cy="14287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/>
          <p:cNvSpPr txBox="1"/>
          <p:nvPr/>
        </p:nvSpPr>
        <p:spPr>
          <a:xfrm>
            <a:off x="5643570" y="4143380"/>
            <a:ext cx="16610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 err="1" smtClean="0">
                <a:latin typeface="Arial" pitchFamily="34" charset="0"/>
                <a:cs typeface="Arial" pitchFamily="34" charset="0"/>
              </a:rPr>
              <a:t>Qumram</a:t>
            </a:r>
            <a:endParaRPr lang="pt-BR" sz="28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Conector de seta reta 8"/>
          <p:cNvCxnSpPr>
            <a:stCxn id="7" idx="1"/>
          </p:cNvCxnSpPr>
          <p:nvPr/>
        </p:nvCxnSpPr>
        <p:spPr>
          <a:xfrm rot="10800000" flipV="1">
            <a:off x="5214942" y="4404990"/>
            <a:ext cx="428628" cy="955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857232"/>
            <a:ext cx="807249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800" dirty="0" smtClean="0"/>
              <a:t>                     </a:t>
            </a:r>
            <a:r>
              <a:rPr lang="pt-BR" sz="4800" dirty="0" smtClean="0">
                <a:cs typeface="Times New Roman" pitchFamily="18" charset="0"/>
              </a:rPr>
              <a:t>Mateus 3.2</a:t>
            </a:r>
          </a:p>
          <a:p>
            <a:r>
              <a:rPr lang="pt-BR" sz="4800" dirty="0" smtClean="0"/>
              <a:t>Ele dizia: — Arrependam-se, porque está próximo o Reino dos Céus.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571480"/>
            <a:ext cx="8072494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800" dirty="0" smtClean="0"/>
              <a:t>                     </a:t>
            </a:r>
            <a:r>
              <a:rPr lang="pt-BR" sz="4800" dirty="0" smtClean="0">
                <a:cs typeface="Times New Roman" pitchFamily="18" charset="0"/>
              </a:rPr>
              <a:t>Mateus 3.3</a:t>
            </a:r>
          </a:p>
          <a:p>
            <a:r>
              <a:rPr lang="pt-BR" sz="4800" dirty="0" smtClean="0"/>
              <a:t>Pois é a João que se refere o que foi dito por meio do profeta Isaías: "Voz do que clama no deserto: Preparem o caminho do Senhor, endireitem as suas veredas."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571480"/>
            <a:ext cx="8572528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800" dirty="0" smtClean="0"/>
              <a:t>                 </a:t>
            </a:r>
            <a:r>
              <a:rPr lang="pt-BR" sz="4800" dirty="0" smtClean="0">
                <a:cs typeface="Times New Roman" pitchFamily="18" charset="0"/>
              </a:rPr>
              <a:t>Isaías 40.3</a:t>
            </a:r>
          </a:p>
          <a:p>
            <a:r>
              <a:rPr lang="pt-BR" sz="4800" dirty="0" smtClean="0"/>
              <a:t>Uma voz clama: "No deserto preparem o caminho do Senhor ! No ermo façam uma estrada reta para o nosso Deus!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571480"/>
            <a:ext cx="8072494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800" dirty="0" smtClean="0"/>
              <a:t>                     </a:t>
            </a:r>
            <a:r>
              <a:rPr lang="pt-BR" sz="4800" dirty="0" smtClean="0">
                <a:cs typeface="Times New Roman" pitchFamily="18" charset="0"/>
              </a:rPr>
              <a:t>Mateus 3.4</a:t>
            </a:r>
          </a:p>
          <a:p>
            <a:r>
              <a:rPr lang="pt-BR" sz="4800" dirty="0" smtClean="0"/>
              <a:t>João usava uma roupa feita de pelos de camelo e um cinto de couro. O seu alimento eram gafanhotos e mel silvestre.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571480"/>
            <a:ext cx="8072494" cy="111722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800" dirty="0" smtClean="0"/>
              <a:t>                </a:t>
            </a:r>
            <a:r>
              <a:rPr lang="pt-BR" sz="4800" dirty="0" smtClean="0">
                <a:cs typeface="Times New Roman" pitchFamily="18" charset="0"/>
              </a:rPr>
              <a:t>Mateus 3.5,6</a:t>
            </a:r>
          </a:p>
          <a:p>
            <a:r>
              <a:rPr lang="pt-BR" sz="4800" dirty="0" smtClean="0"/>
              <a:t>Então os moradores de Jerusalém, de toda a </a:t>
            </a:r>
            <a:r>
              <a:rPr lang="pt-BR" sz="4800" dirty="0" err="1" smtClean="0"/>
              <a:t>Judeia</a:t>
            </a:r>
            <a:r>
              <a:rPr lang="pt-BR" sz="4800" dirty="0" smtClean="0"/>
              <a:t> e de toda a região em volta do Jordão iam até onde ele estava.</a:t>
            </a:r>
            <a:br>
              <a:rPr lang="pt-BR" sz="4800" dirty="0" smtClean="0"/>
            </a:br>
            <a:r>
              <a:rPr lang="pt-BR" sz="4800" dirty="0" smtClean="0"/>
              <a:t>E, confessando os seus pecados, eram batizados por ele no rio Jordão.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Antonio 2018\Documents\TV\You Tube\canaã 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Retângulo 2"/>
          <p:cNvSpPr/>
          <p:nvPr/>
        </p:nvSpPr>
        <p:spPr>
          <a:xfrm>
            <a:off x="0" y="2000240"/>
            <a:ext cx="1428728" cy="92869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CaixaDeTexto 3"/>
          <p:cNvSpPr txBox="1"/>
          <p:nvPr/>
        </p:nvSpPr>
        <p:spPr>
          <a:xfrm>
            <a:off x="500034" y="1714488"/>
            <a:ext cx="180049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3600" b="1" dirty="0" smtClean="0">
                <a:latin typeface="Arial" pitchFamily="34" charset="0"/>
                <a:cs typeface="Arial" pitchFamily="34" charset="0"/>
              </a:rPr>
              <a:t>Mar </a:t>
            </a:r>
          </a:p>
          <a:p>
            <a:pPr algn="ctr"/>
            <a:r>
              <a:rPr lang="pt-BR" sz="3600" b="1" dirty="0" smtClean="0">
                <a:latin typeface="Arial" pitchFamily="34" charset="0"/>
                <a:cs typeface="Arial" pitchFamily="34" charset="0"/>
              </a:rPr>
              <a:t>Grande</a:t>
            </a:r>
            <a:endParaRPr lang="pt-BR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lipse 4"/>
          <p:cNvSpPr/>
          <p:nvPr/>
        </p:nvSpPr>
        <p:spPr>
          <a:xfrm>
            <a:off x="5000628" y="4429132"/>
            <a:ext cx="142876" cy="14287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/>
          <p:cNvSpPr txBox="1"/>
          <p:nvPr/>
        </p:nvSpPr>
        <p:spPr>
          <a:xfrm>
            <a:off x="5643570" y="4143380"/>
            <a:ext cx="16610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 err="1" smtClean="0">
                <a:latin typeface="Arial" pitchFamily="34" charset="0"/>
                <a:cs typeface="Arial" pitchFamily="34" charset="0"/>
              </a:rPr>
              <a:t>Qumram</a:t>
            </a:r>
            <a:endParaRPr lang="pt-BR" sz="28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Conector de seta reta 8"/>
          <p:cNvCxnSpPr>
            <a:stCxn id="7" idx="1"/>
          </p:cNvCxnSpPr>
          <p:nvPr/>
        </p:nvCxnSpPr>
        <p:spPr>
          <a:xfrm rot="10800000" flipV="1">
            <a:off x="5214942" y="4404990"/>
            <a:ext cx="428628" cy="955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762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36043</TotalTime>
  <Words>492</Words>
  <Application>Microsoft Office PowerPoint</Application>
  <PresentationFormat>Apresentação na tela (4:3)</PresentationFormat>
  <Paragraphs>59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1" baseType="lpstr">
      <vt:lpstr>Tema do Office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2592</cp:revision>
  <dcterms:created xsi:type="dcterms:W3CDTF">2012-01-16T14:03:42Z</dcterms:created>
  <dcterms:modified xsi:type="dcterms:W3CDTF">2022-11-04T18:16:53Z</dcterms:modified>
</cp:coreProperties>
</file>