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32"/>
  </p:notesMasterIdLst>
  <p:sldIdLst>
    <p:sldId id="1107" r:id="rId2"/>
    <p:sldId id="1100" r:id="rId3"/>
    <p:sldId id="1106" r:id="rId4"/>
    <p:sldId id="1115" r:id="rId5"/>
    <p:sldId id="1098" r:id="rId6"/>
    <p:sldId id="1101" r:id="rId7"/>
    <p:sldId id="1102" r:id="rId8"/>
    <p:sldId id="1123" r:id="rId9"/>
    <p:sldId id="1085" r:id="rId10"/>
    <p:sldId id="1103" r:id="rId11"/>
    <p:sldId id="1104" r:id="rId12"/>
    <p:sldId id="1105" r:id="rId13"/>
    <p:sldId id="1122" r:id="rId14"/>
    <p:sldId id="1124" r:id="rId15"/>
    <p:sldId id="1108" r:id="rId16"/>
    <p:sldId id="1109" r:id="rId17"/>
    <p:sldId id="1110" r:id="rId18"/>
    <p:sldId id="1112" r:id="rId19"/>
    <p:sldId id="1125" r:id="rId20"/>
    <p:sldId id="1117" r:id="rId21"/>
    <p:sldId id="1118" r:id="rId22"/>
    <p:sldId id="1113" r:id="rId23"/>
    <p:sldId id="1116" r:id="rId24"/>
    <p:sldId id="1114" r:id="rId25"/>
    <p:sldId id="1111" r:id="rId26"/>
    <p:sldId id="1089" r:id="rId27"/>
    <p:sldId id="1119" r:id="rId28"/>
    <p:sldId id="1120" r:id="rId29"/>
    <p:sldId id="1121" r:id="rId30"/>
    <p:sldId id="965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26/10/2022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71802" y="357166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Os magos</a:t>
            </a:r>
          </a:p>
          <a:p>
            <a:pPr algn="ctr"/>
            <a:r>
              <a:rPr lang="pt-BR" sz="4400" dirty="0" smtClean="0"/>
              <a:t>do Oriente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50427"/>
            <a:ext cx="842968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2.7-12</a:t>
            </a:r>
          </a:p>
          <a:p>
            <a:r>
              <a:rPr lang="pt-BR" dirty="0" smtClean="0"/>
              <a:t>Com isto, Herodes, tendo chamado os magos para uma reunião secreta, perguntou-lhes sobre o tempo exato em que a estrela havia aparecido.</a:t>
            </a:r>
            <a:br>
              <a:rPr lang="pt-BR" dirty="0" smtClean="0"/>
            </a:br>
            <a:r>
              <a:rPr lang="pt-BR" dirty="0" smtClean="0"/>
              <a:t>E, enviando-os a Belém, disse-lhes: </a:t>
            </a:r>
          </a:p>
          <a:p>
            <a:r>
              <a:rPr lang="pt-BR" dirty="0" smtClean="0"/>
              <a:t>— Vão e busquem informações precisas a respeito do menino; e, quando o tiverem encontrado, avisem-me, para eu também ir adorá-lo.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8582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Depois de ouvirem o rei, os magos partiram; e eis que a estrela que viram no Oriente ia adiante deles, até que, chegando, parou sobre onde o menino estava.</a:t>
            </a:r>
            <a:br>
              <a:rPr lang="pt-BR" sz="3900" dirty="0" smtClean="0"/>
            </a:br>
            <a:r>
              <a:rPr lang="pt-BR" sz="3900" dirty="0" smtClean="0"/>
              <a:t>E, vendo eles a estrela, alegraram-se com grande e intenso júbilo.</a:t>
            </a:r>
          </a:p>
          <a:p>
            <a:r>
              <a:rPr lang="pt-BR" sz="3900" dirty="0" smtClean="0"/>
              <a:t>Entrando na casa, viram o menino com Maria, sua mãe. Prostrando-se, o adoraram; e, abrindo os seus tesouros, entregaram-lhe suas ofertas: ouro, incenso e mirra.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642918"/>
            <a:ext cx="850112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E, tendo sido avisados por Deus em sonho para não voltarem à presença de Herodes, os magos seguiram por outro caminho para a sua terra.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Map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5000628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4857752" y="407194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143372" y="321468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Jerusalém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6248" y="42148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Belém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44" y="614364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Egito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19098709">
            <a:off x="4503581" y="172098"/>
            <a:ext cx="2005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Galileia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57422" y="1357298"/>
            <a:ext cx="1214446" cy="15716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42910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 Grande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ulas ministradas\Fértil Crescente - OBS\Slide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71802" y="357166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Os magos</a:t>
            </a:r>
          </a:p>
          <a:p>
            <a:pPr algn="ctr"/>
            <a:r>
              <a:rPr lang="pt-BR" sz="4400" dirty="0" smtClean="0"/>
              <a:t>do Oriente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428596" y="2571744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13-18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071802" y="2571744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fuga para o Egito;</a:t>
            </a:r>
          </a:p>
          <a:p>
            <a:pPr algn="ctr"/>
            <a:r>
              <a:rPr lang="pt-BR" sz="4400" dirty="0" smtClean="0"/>
              <a:t>A matança dos inocentes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429684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2.13.15</a:t>
            </a:r>
          </a:p>
          <a:p>
            <a:r>
              <a:rPr lang="pt-BR" dirty="0" smtClean="0"/>
              <a:t>Depois que os magos foram embora, um anjo do Senhor apareceu em sonho a José e disse: — Levante-se, tome o menino e a sua mãe e fuja para o Egito. Fique por lá até que eu avise você; porque Herodes há de procurar o menino para matá-lo.</a:t>
            </a:r>
            <a:br>
              <a:rPr lang="pt-BR" dirty="0" smtClean="0"/>
            </a:br>
            <a:r>
              <a:rPr lang="pt-BR" dirty="0" smtClean="0"/>
              <a:t>Levantando-se José, tomou de noite o menino e a sua mãe e partiu para o Egito,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8582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onde ficou até a morte de Herodes. Isso aconteceu para se cumprir o que foi dito pelo Senhor, por meio do profeta: "Do Egito chamei o meu Filho.“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287244"/>
            <a:ext cx="842968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Oséias 11.1</a:t>
            </a:r>
          </a:p>
          <a:p>
            <a:r>
              <a:rPr lang="pt-BR" dirty="0" smtClean="0"/>
              <a:t>"Quando Israel era menino, eu o amei; </a:t>
            </a:r>
          </a:p>
          <a:p>
            <a:r>
              <a:rPr lang="pt-BR" dirty="0" smtClean="0"/>
              <a:t>e do Egito chamei o meu filho.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Map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5000628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4857752" y="407194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143372" y="321468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Jerusalém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6248" y="42148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Belém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44" y="614364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Egito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19098709">
            <a:off x="4503581" y="172098"/>
            <a:ext cx="2005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Galileia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57422" y="1357298"/>
            <a:ext cx="1214446" cy="15716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42910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 Grande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71802" y="357166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Os magos</a:t>
            </a:r>
          </a:p>
          <a:p>
            <a:pPr algn="ctr"/>
            <a:r>
              <a:rPr lang="pt-BR" sz="4400" dirty="0" smtClean="0"/>
              <a:t>do Oriente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428596" y="2571744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13-18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071802" y="2571744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fuga para o Egito;</a:t>
            </a:r>
          </a:p>
          <a:p>
            <a:pPr algn="ctr"/>
            <a:r>
              <a:rPr lang="pt-BR" sz="4400" dirty="0" smtClean="0"/>
              <a:t>A matança dos inocentes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429684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2.13.18</a:t>
            </a:r>
          </a:p>
          <a:p>
            <a:r>
              <a:rPr lang="pt-BR" dirty="0" smtClean="0"/>
              <a:t>. Vendo-se iludido pelos magos, Herodes ficou muito furioso e mandou matar todos os meninos de Belém e de todos os seus arredores, de dois anos para baixo, conforme as informações que havia recebido dos magos a respeito do tempo em que a estrela havia aparecido.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714356"/>
            <a:ext cx="88582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Então se cumpriu o que foi dito por meio do profeta Jeremias:</a:t>
            </a:r>
            <a:br>
              <a:rPr lang="pt-BR" dirty="0" smtClean="0"/>
            </a:br>
            <a:r>
              <a:rPr lang="pt-BR" dirty="0" smtClean="0"/>
              <a:t>"Ouviu-se um clamor em </a:t>
            </a:r>
            <a:r>
              <a:rPr lang="pt-BR" dirty="0" err="1" smtClean="0"/>
              <a:t>Ramá</a:t>
            </a:r>
            <a:r>
              <a:rPr lang="pt-BR" dirty="0" smtClean="0"/>
              <a:t>, pranto e grande lamento; era Raquel chorando por seus filhos e inconsolável porque eles já não existem.“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Jeremias 31.15</a:t>
            </a:r>
          </a:p>
          <a:p>
            <a:r>
              <a:rPr lang="pt-BR" dirty="0" smtClean="0"/>
              <a:t>Assim diz o Senhor : "Ouviu-se um clamor em </a:t>
            </a:r>
            <a:r>
              <a:rPr lang="pt-BR" dirty="0" err="1" smtClean="0"/>
              <a:t>Ramá</a:t>
            </a:r>
            <a:r>
              <a:rPr lang="pt-BR" dirty="0" smtClean="0"/>
              <a:t>, pranto e grande lamento; era Raquel chorando por seus filhos e inconsolável por causa deles, porque já não existem."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71802" y="357166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Os magos</a:t>
            </a:r>
          </a:p>
          <a:p>
            <a:pPr algn="ctr"/>
            <a:r>
              <a:rPr lang="pt-BR" sz="4400" dirty="0" smtClean="0"/>
              <a:t>do Oriente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428596" y="2571744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13-18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28596" y="4786322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19-23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071802" y="2571744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fuga para o Egito;</a:t>
            </a:r>
          </a:p>
          <a:p>
            <a:pPr algn="ctr"/>
            <a:r>
              <a:rPr lang="pt-BR" sz="4400" dirty="0" smtClean="0"/>
              <a:t>A matança dos inocentes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3071802" y="4786322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volta do </a:t>
            </a:r>
          </a:p>
          <a:p>
            <a:pPr algn="ctr"/>
            <a:r>
              <a:rPr lang="pt-BR" sz="4400" dirty="0" smtClean="0"/>
              <a:t>Egito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429684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2.19.23</a:t>
            </a:r>
          </a:p>
          <a:p>
            <a:r>
              <a:rPr lang="pt-BR" dirty="0" smtClean="0"/>
              <a:t>Depois da morte de Herodes, um anjo do Senhor apareceu em sonho a José, no Egito, e lhe disse:</a:t>
            </a:r>
            <a:br>
              <a:rPr lang="pt-BR" dirty="0" smtClean="0"/>
            </a:br>
            <a:r>
              <a:rPr lang="pt-BR" dirty="0" smtClean="0"/>
              <a:t>— Levante-se, tome o menino e a sua mãe e vá para a terra de Israel, porque os que queriam matar o menino já morreram.</a:t>
            </a:r>
            <a:br>
              <a:rPr lang="pt-BR" dirty="0" smtClean="0"/>
            </a:br>
            <a:r>
              <a:rPr lang="pt-BR" dirty="0" smtClean="0"/>
              <a:t>Levantando-se José, tomou o menino e a sua mãe e voltou para a terra de Israel.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858280" cy="1083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Porém, ouvindo que </a:t>
            </a:r>
            <a:r>
              <a:rPr lang="pt-BR" dirty="0" err="1" smtClean="0"/>
              <a:t>Arquelau</a:t>
            </a:r>
            <a:r>
              <a:rPr lang="pt-BR" dirty="0" smtClean="0"/>
              <a:t> reinava na </a:t>
            </a:r>
            <a:r>
              <a:rPr lang="pt-BR" dirty="0" err="1" smtClean="0"/>
              <a:t>Judeia</a:t>
            </a:r>
            <a:r>
              <a:rPr lang="pt-BR" dirty="0" smtClean="0"/>
              <a:t> em lugar de seu pai Herodes, teve medo de ir para lá. E, tendo sido avisado por Deus em sonho, José foi para a região da </a:t>
            </a:r>
            <a:r>
              <a:rPr lang="pt-BR" dirty="0" err="1" smtClean="0"/>
              <a:t>Galileia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E foi morar numa cidade chamada Nazaré, para se cumprir o que foi dito por meio dos profetas: "Ele será chamado Nazareno."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500" dirty="0" smtClean="0"/>
              <a:t/>
            </a:r>
            <a:br>
              <a:rPr lang="pt-BR" sz="35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Isaías 11.1</a:t>
            </a:r>
          </a:p>
          <a:p>
            <a:r>
              <a:rPr lang="pt-BR" sz="4800" dirty="0" smtClean="0"/>
              <a:t>Do tronco de Jessé sairá um rebento, e das suas raízes brotará um renovo.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Jeremias 23.5</a:t>
            </a:r>
          </a:p>
          <a:p>
            <a:r>
              <a:rPr lang="pt-BR" sz="4800" dirty="0" smtClean="0"/>
              <a:t>— Eis que vêm dias, diz o Senhor , em que levantarei a Davi um Renovo justo; e, como rei que é, reinará, agirá com sabedoria e executará o juízo e a justiça na terra.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Zacarias 3.8</a:t>
            </a:r>
          </a:p>
          <a:p>
            <a:r>
              <a:rPr lang="pt-BR" sz="4800" dirty="0" smtClean="0"/>
              <a:t>Portanto, escute, Josué, sumo sacerdote, você e os seus companheiros que estão sentados diante de você, porque estes homens são um sinal do que há de vir: eis que eu farei vir o meu servo, o Renovo.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Map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5000628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4857752" y="407194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429124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Nazaré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6248" y="42148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Belém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44" y="614364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Egito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19098709">
            <a:off x="4503581" y="172098"/>
            <a:ext cx="2005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Galileia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57422" y="1357298"/>
            <a:ext cx="1214446" cy="15716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42910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 Grande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929190" y="157161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071934" y="321468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Jerusalém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71802" y="357166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Os magos</a:t>
            </a:r>
          </a:p>
          <a:p>
            <a:pPr algn="ctr"/>
            <a:r>
              <a:rPr lang="pt-BR" sz="4400" dirty="0" smtClean="0"/>
              <a:t>do Oriente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428596" y="2571744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13-18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28596" y="4786322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19-23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071802" y="2571744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fuga para o Egito;</a:t>
            </a:r>
          </a:p>
          <a:p>
            <a:pPr algn="ctr"/>
            <a:r>
              <a:rPr lang="pt-BR" sz="4400" dirty="0" smtClean="0"/>
              <a:t>A matança dos inocentes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3071802" y="4786322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volta do </a:t>
            </a:r>
          </a:p>
          <a:p>
            <a:pPr algn="ctr"/>
            <a:r>
              <a:rPr lang="pt-BR" sz="4400" dirty="0" smtClean="0"/>
              <a:t>Egito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Conector 6"/>
          <p:cNvSpPr/>
          <p:nvPr/>
        </p:nvSpPr>
        <p:spPr>
          <a:xfrm>
            <a:off x="500034" y="857232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4" y="264318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</a:t>
            </a:r>
            <a:endParaRPr lang="pt-BR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467544" y="260648"/>
            <a:ext cx="0" cy="62646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8"/>
          <p:cNvSpPr txBox="1">
            <a:spLocks noChangeArrowheads="1"/>
          </p:cNvSpPr>
          <p:nvPr/>
        </p:nvSpPr>
        <p:spPr bwMode="auto">
          <a:xfrm>
            <a:off x="714348" y="714356"/>
            <a:ext cx="81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000" b="1" dirty="0" smtClean="0"/>
              <a:t>   </a:t>
            </a:r>
            <a:r>
              <a:rPr lang="pt-BR" b="1" dirty="0" smtClean="0"/>
              <a:t>AD – </a:t>
            </a:r>
            <a:r>
              <a:rPr lang="pt-BR" b="1" dirty="0" err="1" smtClean="0"/>
              <a:t>Anno</a:t>
            </a:r>
            <a:r>
              <a:rPr lang="pt-BR" b="1" dirty="0" smtClean="0"/>
              <a:t> </a:t>
            </a:r>
            <a:r>
              <a:rPr lang="pt-BR" b="1" dirty="0" err="1" smtClean="0"/>
              <a:t>Domini</a:t>
            </a:r>
            <a:endParaRPr lang="pt-BR" b="1" dirty="0" smtClean="0"/>
          </a:p>
          <a:p>
            <a:r>
              <a:rPr lang="pt-BR" b="1" dirty="0" smtClean="0"/>
              <a:t>            Ano do SENHOR 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71802" y="357166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Os magos</a:t>
            </a:r>
          </a:p>
          <a:p>
            <a:pPr algn="ctr"/>
            <a:r>
              <a:rPr lang="pt-BR" sz="4400" dirty="0" smtClean="0"/>
              <a:t>do Oriente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40804"/>
            <a:ext cx="8929718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2.1-6</a:t>
            </a:r>
          </a:p>
          <a:p>
            <a:r>
              <a:rPr lang="pt-BR" dirty="0" smtClean="0"/>
              <a:t>Tendo Jesus nascido em Belém da </a:t>
            </a:r>
            <a:r>
              <a:rPr lang="pt-BR" dirty="0" err="1" smtClean="0"/>
              <a:t>Judeia</a:t>
            </a:r>
            <a:r>
              <a:rPr lang="pt-BR" dirty="0" smtClean="0"/>
              <a:t>, nos dias do rei Herodes, eis que vieram uns magos do Oriente a Jerusalém.</a:t>
            </a:r>
            <a:br>
              <a:rPr lang="pt-BR" dirty="0" smtClean="0"/>
            </a:br>
            <a:r>
              <a:rPr lang="pt-BR" dirty="0" smtClean="0"/>
              <a:t>E perguntavam: — Onde está o recém-nascido Rei dos judeus? Porque vimos a sua estrela no Oriente e viemos para adorá-lo.</a:t>
            </a:r>
            <a:br>
              <a:rPr lang="pt-BR" dirty="0" smtClean="0"/>
            </a:br>
            <a:r>
              <a:rPr lang="pt-BR" dirty="0" smtClean="0"/>
              <a:t>Ao ouvir isso, o rei Herodes ficou alarmado, e, com ele, toda a Jerusalém.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Então Herodes convocou todos os principais sacerdotes e escribas do povo e lhes perguntou onde o Cristo deveria nascer.</a:t>
            </a:r>
            <a:br>
              <a:rPr lang="pt-BR" dirty="0" smtClean="0"/>
            </a:br>
            <a:r>
              <a:rPr lang="pt-BR" dirty="0" smtClean="0"/>
              <a:t>Eles responderam: — Em Belém da </a:t>
            </a:r>
            <a:r>
              <a:rPr lang="pt-BR" dirty="0" err="1" smtClean="0"/>
              <a:t>Judeia</a:t>
            </a:r>
            <a:r>
              <a:rPr lang="pt-BR" dirty="0" smtClean="0"/>
              <a:t>, porque assim está escrito por meio do profeta:</a:t>
            </a:r>
            <a:br>
              <a:rPr lang="pt-BR" dirty="0" smtClean="0"/>
            </a:br>
            <a:r>
              <a:rPr lang="pt-BR" dirty="0" smtClean="0"/>
              <a:t>"E você, Belém, terra de Judá, de modo nenhum é a menor entre as principais de Judá; porque de você sairá o Guia que apascentará o meu povo, Israel."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8072494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Miquéias 5.2</a:t>
            </a:r>
          </a:p>
          <a:p>
            <a:r>
              <a:rPr lang="pt-BR" dirty="0" smtClean="0"/>
              <a:t>"E você, </a:t>
            </a:r>
            <a:r>
              <a:rPr lang="pt-BR" dirty="0" err="1" smtClean="0"/>
              <a:t>Belém-Efrata</a:t>
            </a:r>
            <a:r>
              <a:rPr lang="pt-BR" dirty="0" smtClean="0"/>
              <a:t>, que é pequena demais para figurar como grupo de milhares de Judá, de você me sairá aquele que há de reinar em Israel, e cujas origens são desde os tempos antigos, desde os dias da eternidade.“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        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ulas ministradas\Fértil Crescente - OBS\Slide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Map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5000628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4857752" y="407194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143372" y="321468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Jerusalém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6248" y="42148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Belém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44" y="614364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Egito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19098709">
            <a:off x="4503581" y="172098"/>
            <a:ext cx="2005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Galileia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57422" y="1357298"/>
            <a:ext cx="1214446" cy="15716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42910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 Grande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34219</TotalTime>
  <Words>724</Words>
  <Application>Microsoft Office PowerPoint</Application>
  <PresentationFormat>Apresentação na tela (4:3)</PresentationFormat>
  <Paragraphs>118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2567</cp:revision>
  <dcterms:created xsi:type="dcterms:W3CDTF">2012-01-16T14:03:42Z</dcterms:created>
  <dcterms:modified xsi:type="dcterms:W3CDTF">2022-10-26T19:39:05Z</dcterms:modified>
</cp:coreProperties>
</file>