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28"/>
  </p:notesMasterIdLst>
  <p:sldIdLst>
    <p:sldId id="1255" r:id="rId2"/>
    <p:sldId id="1144" r:id="rId3"/>
    <p:sldId id="1351" r:id="rId4"/>
    <p:sldId id="1334" r:id="rId5"/>
    <p:sldId id="1293" r:id="rId6"/>
    <p:sldId id="1336" r:id="rId7"/>
    <p:sldId id="1352" r:id="rId8"/>
    <p:sldId id="1371" r:id="rId9"/>
    <p:sldId id="1353" r:id="rId10"/>
    <p:sldId id="1354" r:id="rId11"/>
    <p:sldId id="1355" r:id="rId12"/>
    <p:sldId id="1357" r:id="rId13"/>
    <p:sldId id="1356" r:id="rId14"/>
    <p:sldId id="1358" r:id="rId15"/>
    <p:sldId id="1359" r:id="rId16"/>
    <p:sldId id="1360" r:id="rId17"/>
    <p:sldId id="1361" r:id="rId18"/>
    <p:sldId id="1362" r:id="rId19"/>
    <p:sldId id="1363" r:id="rId20"/>
    <p:sldId id="1364" r:id="rId21"/>
    <p:sldId id="1365" r:id="rId22"/>
    <p:sldId id="1366" r:id="rId23"/>
    <p:sldId id="1367" r:id="rId24"/>
    <p:sldId id="1368" r:id="rId25"/>
    <p:sldId id="1369" r:id="rId26"/>
    <p:sldId id="1333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F76E31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35716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Acerca do divórcio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142844" y="35716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1-12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2844" y="250030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13-15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44" y="464344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3ª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16-30</a:t>
            </a:r>
          </a:p>
        </p:txBody>
      </p:sp>
      <p:sp>
        <p:nvSpPr>
          <p:cNvPr id="9" name="Retângulo 8"/>
          <p:cNvSpPr/>
          <p:nvPr/>
        </p:nvSpPr>
        <p:spPr>
          <a:xfrm>
            <a:off x="1872364" y="250030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Jesus abençoa os meninos</a:t>
            </a:r>
            <a:endParaRPr lang="pt-BR" sz="4800" dirty="0"/>
          </a:p>
        </p:txBody>
      </p:sp>
      <p:sp>
        <p:nvSpPr>
          <p:cNvPr id="10" name="Retângulo 9"/>
          <p:cNvSpPr/>
          <p:nvPr/>
        </p:nvSpPr>
        <p:spPr>
          <a:xfrm>
            <a:off x="1872364" y="464344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O mancebo de qualidade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</a:t>
            </a:r>
            <a:r>
              <a:rPr lang="pt-BR" dirty="0" smtClean="0">
                <a:cs typeface="Times New Roman" pitchFamily="18" charset="0"/>
              </a:rPr>
              <a:t>Mateus 19.10</a:t>
            </a:r>
          </a:p>
          <a:p>
            <a:r>
              <a:rPr lang="pt-BR" dirty="0" smtClean="0"/>
              <a:t>Os discípulos de Jesus disseram: </a:t>
            </a:r>
          </a:p>
          <a:p>
            <a:r>
              <a:rPr lang="pt-BR" dirty="0" smtClean="0"/>
              <a:t>— Se essa é a situação do homem em relação à sua mulher, não convém casar.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57166"/>
            <a:ext cx="8072494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19.11,12</a:t>
            </a:r>
          </a:p>
          <a:p>
            <a:r>
              <a:rPr lang="pt-BR" dirty="0" smtClean="0"/>
              <a:t>Jesus, porém, lhes respondeu: — Nem todos são aptos para aceitar este ensinamento, mas apenas aqueles a quem isso é dado.</a:t>
            </a:r>
            <a:br>
              <a:rPr lang="pt-BR" dirty="0" smtClean="0"/>
            </a:br>
            <a:r>
              <a:rPr lang="pt-BR" dirty="0" smtClean="0"/>
              <a:t>Porque há eunucos de nascença; há outros a quem os homens fizeram tais; e há outros que se fizeram eunucos, por causa do Reino dos Céus. Quem é apto para aceitar isto, que aceite.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35716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Acerca do divórcio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142844" y="35716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1-12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2844" y="250030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13-15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44" y="464344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3ª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16-30</a:t>
            </a:r>
          </a:p>
        </p:txBody>
      </p:sp>
      <p:sp>
        <p:nvSpPr>
          <p:cNvPr id="9" name="Retângulo 8"/>
          <p:cNvSpPr/>
          <p:nvPr/>
        </p:nvSpPr>
        <p:spPr>
          <a:xfrm>
            <a:off x="1872364" y="250030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Jesus abençoa os meninos</a:t>
            </a:r>
            <a:endParaRPr lang="pt-BR" sz="4800" dirty="0"/>
          </a:p>
        </p:txBody>
      </p:sp>
      <p:sp>
        <p:nvSpPr>
          <p:cNvPr id="10" name="Retângulo 9"/>
          <p:cNvSpPr/>
          <p:nvPr/>
        </p:nvSpPr>
        <p:spPr>
          <a:xfrm>
            <a:off x="1872364" y="464344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O mancebo de qualidade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0"/>
            <a:ext cx="8072494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19.13-15</a:t>
            </a:r>
          </a:p>
          <a:p>
            <a:r>
              <a:rPr lang="pt-BR" dirty="0" smtClean="0"/>
              <a:t>Então trouxeram algumas crianças a Jesus para que ele lhes impusesse as mãos e orasse, mas os discípulos os repreendiam.</a:t>
            </a:r>
            <a:br>
              <a:rPr lang="pt-BR" dirty="0" smtClean="0"/>
            </a:br>
            <a:r>
              <a:rPr lang="pt-BR" dirty="0" smtClean="0"/>
              <a:t>Jesus, porém, disse: — Deixem os pequeninos e não os impeçam de vir a mim, porque dos tais é o Reino dos Céus.</a:t>
            </a:r>
            <a:br>
              <a:rPr lang="pt-BR" dirty="0" smtClean="0"/>
            </a:br>
            <a:r>
              <a:rPr lang="pt-BR" dirty="0" smtClean="0"/>
              <a:t>E, tendo-lhes imposto as mãos, retirou-se dali.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35716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Acerca do divórcio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142844" y="35716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1-12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2844" y="250030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13-15</a:t>
            </a:r>
          </a:p>
        </p:txBody>
      </p:sp>
      <p:sp>
        <p:nvSpPr>
          <p:cNvPr id="8" name="Retângulo 7"/>
          <p:cNvSpPr/>
          <p:nvPr/>
        </p:nvSpPr>
        <p:spPr>
          <a:xfrm>
            <a:off x="142844" y="4643446"/>
            <a:ext cx="1512168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3ª </a:t>
            </a:r>
          </a:p>
          <a:p>
            <a:pPr algn="ctr"/>
            <a:r>
              <a:rPr lang="pt-BR" sz="2800" dirty="0" smtClean="0"/>
              <a:t>parte</a:t>
            </a:r>
          </a:p>
          <a:p>
            <a:pPr algn="ctr"/>
            <a:r>
              <a:rPr lang="pt-BR" sz="2800" dirty="0" smtClean="0"/>
              <a:t>Vers.</a:t>
            </a:r>
          </a:p>
          <a:p>
            <a:pPr algn="ctr"/>
            <a:r>
              <a:rPr lang="pt-BR" sz="2800" dirty="0" smtClean="0"/>
              <a:t>16-30</a:t>
            </a:r>
          </a:p>
        </p:txBody>
      </p:sp>
      <p:sp>
        <p:nvSpPr>
          <p:cNvPr id="9" name="Retângulo 8"/>
          <p:cNvSpPr/>
          <p:nvPr/>
        </p:nvSpPr>
        <p:spPr>
          <a:xfrm>
            <a:off x="1872364" y="250030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Jesus abençoa os meninos</a:t>
            </a:r>
            <a:endParaRPr lang="pt-BR" sz="4800" dirty="0"/>
          </a:p>
        </p:txBody>
      </p:sp>
      <p:sp>
        <p:nvSpPr>
          <p:cNvPr id="10" name="Retângulo 9"/>
          <p:cNvSpPr/>
          <p:nvPr/>
        </p:nvSpPr>
        <p:spPr>
          <a:xfrm>
            <a:off x="1872364" y="4643446"/>
            <a:ext cx="7128792" cy="17859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O mancebo de qualidade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19.16</a:t>
            </a:r>
          </a:p>
          <a:p>
            <a:r>
              <a:rPr lang="pt-BR" dirty="0" smtClean="0"/>
              <a:t>E eis que alguém, aproximando-se de Jesus, lhe perguntou: — Mestre, que farei de bom para alcançar a vida eterna?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19.17</a:t>
            </a:r>
          </a:p>
          <a:p>
            <a:r>
              <a:rPr lang="pt-BR" dirty="0" smtClean="0"/>
              <a:t>Jesus respondeu: — Por que você me pergunta a respeito do que é bom? Bom só existe um. Mas, se você quer entrar na vida, guarde os mandamentos.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19.18,19</a:t>
            </a:r>
          </a:p>
          <a:p>
            <a:r>
              <a:rPr lang="pt-BR" dirty="0" smtClean="0"/>
              <a:t>E ele lhe perguntou: — Quais? Jesus respondeu: — "Não mate, não cometa adultério, não furte, não dê falso testemunho;</a:t>
            </a:r>
            <a:br>
              <a:rPr lang="pt-BR" dirty="0" smtClean="0"/>
            </a:br>
            <a:r>
              <a:rPr lang="pt-BR" dirty="0" smtClean="0"/>
              <a:t>honre o seu pai e a sua mãe e ame o seu próximo como você ama a si mesmo."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19.20</a:t>
            </a:r>
          </a:p>
          <a:p>
            <a:r>
              <a:rPr lang="pt-BR" dirty="0" smtClean="0"/>
              <a:t>O jovem disse: — Tudo isso tenho observado. O que me falta ainda?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19.21</a:t>
            </a:r>
          </a:p>
          <a:p>
            <a:r>
              <a:rPr lang="pt-BR" dirty="0" smtClean="0"/>
              <a:t>Jesus respondeu: — Se você quer ser perfeito, vá, venda os seus bens, dê o dinheiro aos pobres e você terá um tesouro nos céus; depois, venha e siga-me.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778674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</a:t>
            </a:r>
            <a:r>
              <a:rPr lang="pt-BR" sz="4400" dirty="0" smtClean="0">
                <a:cs typeface="Times New Roman" pitchFamily="18" charset="0"/>
              </a:rPr>
              <a:t>Mateus 19.1</a:t>
            </a:r>
          </a:p>
          <a:p>
            <a:r>
              <a:rPr lang="pt-BR" sz="4400" dirty="0" smtClean="0"/>
              <a:t>Quando Jesus acabou de proferir estas palavras, deixou a </a:t>
            </a:r>
            <a:r>
              <a:rPr lang="pt-BR" sz="4400" dirty="0" err="1" smtClean="0"/>
              <a:t>Galileia</a:t>
            </a:r>
            <a:r>
              <a:rPr lang="pt-BR" sz="4400" dirty="0" smtClean="0"/>
              <a:t> e foi para o território da </a:t>
            </a:r>
            <a:r>
              <a:rPr lang="pt-BR" sz="4400" dirty="0" err="1" smtClean="0"/>
              <a:t>Judeia</a:t>
            </a:r>
            <a:r>
              <a:rPr lang="pt-BR" sz="4400" dirty="0" smtClean="0"/>
              <a:t>, além do Jordão.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19.22</a:t>
            </a:r>
          </a:p>
          <a:p>
            <a:r>
              <a:rPr lang="pt-BR" dirty="0" smtClean="0"/>
              <a:t>Mas o jovem, ouvindo esta palavra, retirou-se triste, porque era dono de muitas propriedades.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19.23,24</a:t>
            </a:r>
          </a:p>
          <a:p>
            <a:r>
              <a:rPr lang="pt-BR" dirty="0" smtClean="0"/>
              <a:t>Então Jesus disse aos seus discípulos: — Em verdade lhes digo que um rico dificilmente entrará no Reino dos Céus.</a:t>
            </a:r>
            <a:br>
              <a:rPr lang="pt-BR" dirty="0" smtClean="0"/>
            </a:br>
            <a:r>
              <a:rPr lang="pt-BR" dirty="0" smtClean="0"/>
              <a:t>E ainda lhes digo que é mais fácil um camelo passar pelo fundo de uma agulha do que um rico entrar no Reino de Deus.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19.25</a:t>
            </a:r>
          </a:p>
          <a:p>
            <a:r>
              <a:rPr lang="pt-BR" dirty="0" smtClean="0"/>
              <a:t>Ouvindo isto, os discípulos ficaram muito admirados e perguntaram: </a:t>
            </a:r>
          </a:p>
          <a:p>
            <a:r>
              <a:rPr lang="pt-BR" dirty="0" smtClean="0"/>
              <a:t>— Sendo assim, quem pode ser salvo?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19.26</a:t>
            </a:r>
          </a:p>
          <a:p>
            <a:r>
              <a:rPr lang="pt-BR" dirty="0" smtClean="0"/>
              <a:t>Jesus, olhando para eles, disse</a:t>
            </a:r>
            <a:r>
              <a:rPr lang="pt-BR" smtClean="0"/>
              <a:t>: </a:t>
            </a:r>
          </a:p>
          <a:p>
            <a:r>
              <a:rPr lang="pt-BR" smtClean="0"/>
              <a:t>— </a:t>
            </a:r>
            <a:r>
              <a:rPr lang="pt-BR" dirty="0" smtClean="0"/>
              <a:t>Para os seres humanos isto é impossível, mas para Deus tudo é possível.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1055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19.27</a:t>
            </a:r>
          </a:p>
          <a:p>
            <a:r>
              <a:rPr lang="pt-BR" dirty="0" smtClean="0"/>
              <a:t>Então Pedro, tomando a palavra, disse: — Eis que nós deixamos tudo e seguimos o senhor; que será, pois, de nós?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dirty="0" smtClean="0">
                <a:cs typeface="Times New Roman" pitchFamily="18" charset="0"/>
              </a:rPr>
              <a:t>Mateus 19.28-30</a:t>
            </a:r>
          </a:p>
          <a:p>
            <a:r>
              <a:rPr lang="pt-BR" dirty="0" smtClean="0"/>
              <a:t>Jesus lhes respondeu: — Em verdade lhes digo que, na regeneração, quando o Filho do Homem se </a:t>
            </a:r>
            <a:r>
              <a:rPr lang="pt-BR" dirty="0" smtClean="0"/>
              <a:t>assentar no </a:t>
            </a:r>
            <a:r>
              <a:rPr lang="pt-BR" dirty="0" smtClean="0"/>
              <a:t>trono da sua glória, vocês que me seguiram também se assentarão em </a:t>
            </a:r>
            <a:r>
              <a:rPr lang="pt-BR" smtClean="0"/>
              <a:t>doze </a:t>
            </a:r>
            <a:r>
              <a:rPr lang="pt-BR" smtClean="0"/>
              <a:t>tronos para </a:t>
            </a:r>
            <a:r>
              <a:rPr lang="pt-BR" dirty="0" smtClean="0"/>
              <a:t>julgar as doze tribos de Israel.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85794"/>
            <a:ext cx="8001056" cy="1489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 todo aquele que tiver deixado casas, irmãos, irmãs, pai, mãe, filhos ou campos, por causa do meu nome, receberá muitas vezes mais e herdará a vida eterna.</a:t>
            </a:r>
            <a:br>
              <a:rPr lang="pt-BR" dirty="0" smtClean="0"/>
            </a:br>
            <a:r>
              <a:rPr lang="pt-BR" dirty="0" smtClean="0"/>
              <a:t>Porém muitos primeiros serão últimos; e os últimos serão primeiros.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Mateus_17\Slid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6715140" y="4214818"/>
            <a:ext cx="2214578" cy="2000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143504" y="4500570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Pereia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807249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</a:t>
            </a:r>
            <a:r>
              <a:rPr lang="pt-BR" dirty="0" smtClean="0">
                <a:cs typeface="Times New Roman" pitchFamily="18" charset="0"/>
              </a:rPr>
              <a:t>Mateus 19.2</a:t>
            </a:r>
          </a:p>
          <a:p>
            <a:r>
              <a:rPr lang="pt-BR" dirty="0" smtClean="0"/>
              <a:t>Grandes multidões o seguiram, e ele as curou ali.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</a:t>
            </a:r>
            <a:r>
              <a:rPr lang="pt-BR" dirty="0" smtClean="0">
                <a:cs typeface="Times New Roman" pitchFamily="18" charset="0"/>
              </a:rPr>
              <a:t>Mateus 19.3</a:t>
            </a:r>
          </a:p>
          <a:p>
            <a:r>
              <a:rPr lang="pt-BR" dirty="0" smtClean="0"/>
              <a:t>Alguns fariseus se aproximaram de Jesus e, testando-o, perguntaram: — É lícito ao homem repudiar a sua mulher por qualquer motivo?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0"/>
            <a:ext cx="8072494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</a:t>
            </a:r>
            <a:r>
              <a:rPr lang="pt-BR" dirty="0" smtClean="0">
                <a:cs typeface="Times New Roman" pitchFamily="18" charset="0"/>
              </a:rPr>
              <a:t>Mateus 19.4-6</a:t>
            </a:r>
          </a:p>
          <a:p>
            <a:r>
              <a:rPr lang="pt-BR" dirty="0" smtClean="0"/>
              <a:t>Jesus respondeu: — Vocês não leram que o Criador, desde o princípio, os fez homem e mulher e que disse: </a:t>
            </a:r>
          </a:p>
          <a:p>
            <a:r>
              <a:rPr lang="pt-BR" dirty="0" smtClean="0"/>
              <a:t>"Por isso o homem deixará o seu pai e a sua mãe e se unirá à sua mulher, tornando-se os dois uma só carne"?</a:t>
            </a:r>
            <a:br>
              <a:rPr lang="pt-BR" dirty="0" smtClean="0"/>
            </a:br>
            <a:r>
              <a:rPr lang="pt-BR" dirty="0" smtClean="0"/>
              <a:t>De modo que já não são mais dois, porém uma só carne. Portanto, que ninguém separe o que Deus ajuntou.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</a:t>
            </a:r>
            <a:r>
              <a:rPr lang="pt-BR" dirty="0" smtClean="0">
                <a:cs typeface="Times New Roman" pitchFamily="18" charset="0"/>
              </a:rPr>
              <a:t>Mateus 19.7</a:t>
            </a:r>
          </a:p>
          <a:p>
            <a:r>
              <a:rPr lang="pt-BR" dirty="0" smtClean="0"/>
              <a:t>Os fariseus perguntaram: — Então por que Moisés ordenou dar uma carta de divórcio e repudiar a mulher?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85794"/>
            <a:ext cx="807249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</a:t>
            </a:r>
            <a:r>
              <a:rPr lang="pt-BR" dirty="0" smtClean="0">
                <a:cs typeface="Times New Roman" pitchFamily="18" charset="0"/>
              </a:rPr>
              <a:t>Deuteron</a:t>
            </a:r>
            <a:r>
              <a:rPr lang="pt-BR" dirty="0" smtClean="0"/>
              <a:t>ô</a:t>
            </a:r>
            <a:r>
              <a:rPr lang="pt-BR" dirty="0" smtClean="0">
                <a:cs typeface="Times New Roman" pitchFamily="18" charset="0"/>
              </a:rPr>
              <a:t>mio 24.1</a:t>
            </a:r>
          </a:p>
          <a:p>
            <a:r>
              <a:rPr lang="pt-BR" dirty="0" smtClean="0"/>
              <a:t>— Se um homem tomar uma mulher e se casar com ela, e se ela não for agradável aos seus olhos, por ter ele achado coisa indecente nela, ...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214290"/>
            <a:ext cx="8072494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</a:t>
            </a:r>
            <a:r>
              <a:rPr lang="pt-BR" dirty="0" smtClean="0">
                <a:cs typeface="Times New Roman" pitchFamily="18" charset="0"/>
              </a:rPr>
              <a:t>Mateus 19.8,9</a:t>
            </a:r>
          </a:p>
          <a:p>
            <a:r>
              <a:rPr lang="pt-BR" dirty="0" smtClean="0"/>
              <a:t>Jesus respondeu: — Foi por causa da dureza do coração de vocês que Moisés permitiu que vocês repudiassem a mulher, mas não foi assim desde o princípio.</a:t>
            </a:r>
            <a:br>
              <a:rPr lang="pt-BR" dirty="0" smtClean="0"/>
            </a:br>
            <a:r>
              <a:rPr lang="pt-BR" dirty="0" smtClean="0"/>
              <a:t>Eu, porém, lhes digo: quem repudiar a sua mulher, não sendo por causa de relações sexuais ilícitas, e casar com outra comete adultério.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40555</TotalTime>
  <Words>738</Words>
  <Application>Microsoft Office PowerPoint</Application>
  <PresentationFormat>Apresentação na tela (4:3)</PresentationFormat>
  <Paragraphs>94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2950</cp:revision>
  <dcterms:created xsi:type="dcterms:W3CDTF">2012-01-16T14:03:42Z</dcterms:created>
  <dcterms:modified xsi:type="dcterms:W3CDTF">2023-05-11T16:38:29Z</dcterms:modified>
</cp:coreProperties>
</file>