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31"/>
  </p:notesMasterIdLst>
  <p:sldIdLst>
    <p:sldId id="1255" r:id="rId2"/>
    <p:sldId id="1144" r:id="rId3"/>
    <p:sldId id="1293" r:id="rId4"/>
    <p:sldId id="1313" r:id="rId5"/>
    <p:sldId id="1258" r:id="rId6"/>
    <p:sldId id="1292" r:id="rId7"/>
    <p:sldId id="1295" r:id="rId8"/>
    <p:sldId id="1296" r:id="rId9"/>
    <p:sldId id="1297" r:id="rId10"/>
    <p:sldId id="1299" r:id="rId11"/>
    <p:sldId id="1316" r:id="rId12"/>
    <p:sldId id="1300" r:id="rId13"/>
    <p:sldId id="1301" r:id="rId14"/>
    <p:sldId id="1302" r:id="rId15"/>
    <p:sldId id="1303" r:id="rId16"/>
    <p:sldId id="1317" r:id="rId17"/>
    <p:sldId id="1304" r:id="rId18"/>
    <p:sldId id="1318" r:id="rId19"/>
    <p:sldId id="1319" r:id="rId20"/>
    <p:sldId id="1320" r:id="rId21"/>
    <p:sldId id="1321" r:id="rId22"/>
    <p:sldId id="1307" r:id="rId23"/>
    <p:sldId id="1305" r:id="rId24"/>
    <p:sldId id="1306" r:id="rId25"/>
    <p:sldId id="1322" r:id="rId26"/>
    <p:sldId id="1309" r:id="rId27"/>
    <p:sldId id="1310" r:id="rId28"/>
    <p:sldId id="1311" r:id="rId29"/>
    <p:sldId id="1312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F76E31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24/03/2023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 fermento dos fariseus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1-12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13-23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24-28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confissão de Pedro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Os discípulos de Jesus</a:t>
            </a:r>
          </a:p>
          <a:p>
            <a:pPr algn="ctr"/>
            <a:r>
              <a:rPr lang="pt-BR" dirty="0" smtClean="0"/>
              <a:t>devem levar a sua cruz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16.13</a:t>
            </a:r>
          </a:p>
          <a:p>
            <a:r>
              <a:rPr lang="pt-BR" sz="4400" dirty="0" smtClean="0"/>
              <a:t>Indo Jesus para a região de </a:t>
            </a:r>
            <a:r>
              <a:rPr lang="pt-BR" sz="4400" dirty="0" err="1" smtClean="0"/>
              <a:t>Cesareia</a:t>
            </a:r>
            <a:r>
              <a:rPr lang="pt-BR" sz="4400" dirty="0" smtClean="0"/>
              <a:t> de Filipe, perguntou a seus discípulos: — Quem os outros dizem que é o Filho do Homem?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ebma\Downloads\Ces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1785918" y="6357958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Belém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500694" y="3429000"/>
            <a:ext cx="2286016" cy="221457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786314" y="642918"/>
            <a:ext cx="3429024" cy="642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Cesareia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de Filipe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16.14</a:t>
            </a:r>
          </a:p>
          <a:p>
            <a:r>
              <a:rPr lang="pt-BR" sz="4400" dirty="0" smtClean="0"/>
              <a:t>E eles responderam: — Uns dizem que é João Batista; outros dizem que é Elias; e outros dizem que é Jeremias ou um dos profetas.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16.15</a:t>
            </a:r>
          </a:p>
          <a:p>
            <a:r>
              <a:rPr lang="pt-BR" sz="4400" dirty="0" smtClean="0"/>
              <a:t>Ao que Jesus perguntou: — E vocês, quem dizem que eu sou?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16.16</a:t>
            </a:r>
          </a:p>
          <a:p>
            <a:r>
              <a:rPr lang="pt-BR" sz="4400" dirty="0" smtClean="0"/>
              <a:t>Respondendo, Simão Pedro disse: — O senhor é o Cristo, o Filho do Deus vivo.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16.17</a:t>
            </a:r>
          </a:p>
          <a:p>
            <a:r>
              <a:rPr lang="pt-BR" sz="4400" dirty="0" smtClean="0"/>
              <a:t>Então Jesus lhe afirmou: — </a:t>
            </a:r>
            <a:r>
              <a:rPr lang="pt-BR" sz="4400" dirty="0" err="1" smtClean="0"/>
              <a:t>Bem-aventurado</a:t>
            </a:r>
            <a:r>
              <a:rPr lang="pt-BR" sz="4400" dirty="0" smtClean="0"/>
              <a:t> é você, Simão </a:t>
            </a:r>
            <a:r>
              <a:rPr lang="pt-BR" sz="4400" dirty="0" err="1" smtClean="0"/>
              <a:t>Barjonas</a:t>
            </a:r>
            <a:r>
              <a:rPr lang="pt-BR" sz="4400" dirty="0" smtClean="0"/>
              <a:t>, porque não foi carne e sangue que revelaram isso a você, mas meu Pai, que está nos céus.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João 1.42</a:t>
            </a:r>
          </a:p>
          <a:p>
            <a:r>
              <a:rPr lang="pt-BR" sz="4400" dirty="0" smtClean="0"/>
              <a:t>E o levou a Jesus. Jesus olhou para ele e disse: — Você é Simão, filho de João, mas agora será chamado </a:t>
            </a:r>
            <a:r>
              <a:rPr lang="pt-BR" sz="4400" dirty="0" err="1" smtClean="0"/>
              <a:t>Cefas</a:t>
            </a:r>
            <a:r>
              <a:rPr lang="pt-BR" sz="4400" dirty="0" smtClean="0"/>
              <a:t>. ("</a:t>
            </a:r>
            <a:r>
              <a:rPr lang="pt-BR" sz="4400" dirty="0" err="1" smtClean="0"/>
              <a:t>Cefas</a:t>
            </a:r>
            <a:r>
              <a:rPr lang="pt-BR" sz="4400" dirty="0" smtClean="0"/>
              <a:t>" quer dizer "Pedro".)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86808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</a:t>
            </a:r>
            <a:r>
              <a:rPr lang="pt-BR" sz="4400" dirty="0" smtClean="0">
                <a:cs typeface="Times New Roman" pitchFamily="18" charset="0"/>
              </a:rPr>
              <a:t>Mateus 16.18-19</a:t>
            </a:r>
          </a:p>
          <a:p>
            <a:r>
              <a:rPr lang="pt-BR" sz="4400" dirty="0" smtClean="0"/>
              <a:t>Também eu lhe digo que você é Pedro, e sobre esta pedra edificarei a minha igreja, e as portas do inferno não prevalecerão contra ela.</a:t>
            </a:r>
            <a:br>
              <a:rPr lang="pt-BR" sz="4400" dirty="0" smtClean="0"/>
            </a:br>
            <a:r>
              <a:rPr lang="pt-BR" sz="4400" dirty="0" smtClean="0"/>
              <a:t>Eu lhe darei as chaves do Reino dos Céus; o que você ligar na terra terá sido ligado nos céus; e o que você desligar na terra terá sido desligado nos céus.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64024"/>
            <a:ext cx="828680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</a:t>
            </a:r>
            <a:r>
              <a:rPr lang="pt-BR" sz="4400" dirty="0" smtClean="0">
                <a:cs typeface="Times New Roman" pitchFamily="18" charset="0"/>
              </a:rPr>
              <a:t>Salmos 118.22,23</a:t>
            </a:r>
          </a:p>
          <a:p>
            <a:r>
              <a:rPr lang="pt-BR" sz="4400" dirty="0" smtClean="0"/>
              <a:t>A pedra que os construtores rejeitaram, essa veio a ser a pedra angular.</a:t>
            </a:r>
            <a:br>
              <a:rPr lang="pt-BR" sz="4400" dirty="0" smtClean="0"/>
            </a:br>
            <a:r>
              <a:rPr lang="pt-BR" sz="4400" dirty="0" smtClean="0"/>
              <a:t>Isto procede do Senhor e é maravilhoso aos nossos olhos.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64024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</a:t>
            </a:r>
            <a:r>
              <a:rPr lang="pt-BR" sz="4400" dirty="0" smtClean="0">
                <a:cs typeface="Times New Roman" pitchFamily="18" charset="0"/>
              </a:rPr>
              <a:t>Mateus 21.42</a:t>
            </a:r>
          </a:p>
          <a:p>
            <a:r>
              <a:rPr lang="pt-BR" sz="4400" dirty="0" smtClean="0"/>
              <a:t>Então Jesus perguntou: — Vocês nunca leram nas Escrituras: "A pedra que os construtores rejeitaram, essa veio a ser a pedra angular. Isto procede do Senhor e é maravilhoso aos nossos olhos"?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778674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16.1</a:t>
            </a:r>
          </a:p>
          <a:p>
            <a:r>
              <a:rPr lang="pt-BR" sz="4400" dirty="0" smtClean="0"/>
              <a:t>Os fariseus e os </a:t>
            </a:r>
            <a:r>
              <a:rPr lang="pt-BR" sz="4400" dirty="0" err="1" smtClean="0"/>
              <a:t>saduceus</a:t>
            </a:r>
            <a:r>
              <a:rPr lang="pt-BR" sz="4400" dirty="0" smtClean="0"/>
              <a:t> se aproximaram de Jesus e, tentando-o, pediram-lhe que lhes mostrasse um sinal vindo do céu.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8680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</a:t>
            </a:r>
            <a:r>
              <a:rPr lang="pt-BR" sz="4400" dirty="0" smtClean="0">
                <a:cs typeface="Times New Roman" pitchFamily="18" charset="0"/>
              </a:rPr>
              <a:t>Atos 4.11,12</a:t>
            </a:r>
          </a:p>
          <a:p>
            <a:r>
              <a:rPr lang="pt-BR" sz="4400" dirty="0" smtClean="0"/>
              <a:t>Este Jesus é a pedra que vocês, os construtores, rejeitaram, mas ele veio a ser a pedra angular.</a:t>
            </a:r>
            <a:br>
              <a:rPr lang="pt-BR" sz="4400" dirty="0" smtClean="0"/>
            </a:br>
            <a:r>
              <a:rPr lang="pt-BR" sz="4400" dirty="0" smtClean="0"/>
              <a:t>E não há salvação em nenhum outro, porque debaixo do céu não existe nenhum outro nome, dado entre os homens, pelo qual importa que sejamos salvos.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28680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</a:t>
            </a:r>
            <a:r>
              <a:rPr lang="pt-BR" dirty="0" smtClean="0">
                <a:cs typeface="Times New Roman" pitchFamily="18" charset="0"/>
              </a:rPr>
              <a:t>1 Pedro 2.4-6</a:t>
            </a:r>
          </a:p>
          <a:p>
            <a:r>
              <a:rPr lang="pt-BR" dirty="0" smtClean="0"/>
              <a:t>Chegando-se a ele, a pedra que vive, rejeitada, sim, pelos homens, mas para com Deus eleita e preciosa,</a:t>
            </a:r>
            <a:br>
              <a:rPr lang="pt-BR" dirty="0" smtClean="0"/>
            </a:br>
            <a:r>
              <a:rPr lang="pt-BR" dirty="0" smtClean="0"/>
              <a:t>também vocês, como pedras que vivem, são edificados casa espiritual para serem sacerdócio santo, a fim de oferecerem sacrifícios espirituais agradáveis a Deus por meio de Jesus Cristo.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428604"/>
            <a:ext cx="864399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endParaRPr lang="pt-BR" sz="4400" dirty="0" smtClean="0">
              <a:cs typeface="Times New Roman" pitchFamily="18" charset="0"/>
            </a:endParaRPr>
          </a:p>
          <a:p>
            <a:r>
              <a:rPr lang="pt-BR" sz="4400" dirty="0" smtClean="0"/>
              <a:t>Pois isso está na Escritura: "Eis que ponho em Sião uma pedra angular, eleita e preciosa; e quem nela crer não será envergonhado."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71546"/>
            <a:ext cx="828680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16.20</a:t>
            </a:r>
          </a:p>
          <a:p>
            <a:r>
              <a:rPr lang="pt-BR" sz="4400" dirty="0" smtClean="0"/>
              <a:t>Então Jesus ordenou aos discípulos que não dissessem a ninguém que ele era o Cristo.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72692"/>
            <a:ext cx="828680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16.21-23</a:t>
            </a:r>
          </a:p>
          <a:p>
            <a:r>
              <a:rPr lang="pt-BR" sz="4400" dirty="0" smtClean="0"/>
              <a:t>Desde esse tempo, Jesus começou a mostrar aos seus discípulos que era necessário que ele fosse para Jerusalém, sofresse muitas coisas nas mãos dos anciãos, dos principais sacerdotes e dos escribas, fosse morto e, no terceiro dia, ressuscitasse.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-689563"/>
            <a:ext cx="8643998" cy="947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endParaRPr lang="pt-BR" sz="4400" dirty="0" smtClean="0">
              <a:cs typeface="Times New Roman" pitchFamily="18" charset="0"/>
            </a:endParaRPr>
          </a:p>
          <a:p>
            <a:r>
              <a:rPr lang="pt-BR" sz="4400" dirty="0" smtClean="0"/>
              <a:t>Então Pedro, chamando-o à parte, começou a repreendê-lo, dizendo: — Que Deus não permita, Senhor! Isso de modo nenhum irá lhe acontecer.</a:t>
            </a:r>
            <a:br>
              <a:rPr lang="pt-BR" sz="4400" dirty="0" smtClean="0"/>
            </a:br>
            <a:r>
              <a:rPr lang="pt-BR" sz="4400" dirty="0" smtClean="0"/>
              <a:t>Mas Jesus, voltando-se, disse a Pedro: — Saia da minha frente, Satanás!Você é para mim uma pedra de tropeço, porque não leva em consideração as coisas de Deus, e sim as dos homens.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49734"/>
            <a:ext cx="828680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</a:t>
            </a:r>
            <a:r>
              <a:rPr lang="pt-BR" sz="4400" dirty="0" smtClean="0">
                <a:cs typeface="Times New Roman" pitchFamily="18" charset="0"/>
              </a:rPr>
              <a:t>Mateus 16.24-26</a:t>
            </a:r>
          </a:p>
          <a:p>
            <a:r>
              <a:rPr lang="pt-BR" sz="4400" dirty="0" smtClean="0"/>
              <a:t>Então Jesus disse aos seus discípulos: — Se alguém quer vir após mim, negue a si mesmo, tome a sua cruz e siga-me.</a:t>
            </a:r>
            <a:br>
              <a:rPr lang="pt-BR" sz="4400" dirty="0" smtClean="0"/>
            </a:br>
            <a:r>
              <a:rPr lang="pt-BR" sz="4400" dirty="0" smtClean="0"/>
              <a:t>Pois quem quiser salvar a sua vida a perderá; e quem perder a vida por minha causa, esse a achará.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-236084"/>
            <a:ext cx="864399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endParaRPr lang="pt-BR" sz="4400" dirty="0" smtClean="0">
              <a:cs typeface="Times New Roman" pitchFamily="18" charset="0"/>
            </a:endParaRPr>
          </a:p>
          <a:p>
            <a:r>
              <a:rPr lang="pt-BR" sz="4400" dirty="0" smtClean="0"/>
              <a:t>De que adiantará uma pessoa ganhar o mundo inteiro e perder a sua alma? Ou que dará uma pessoa em troca de sua alma?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49734"/>
            <a:ext cx="8286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</a:t>
            </a:r>
            <a:r>
              <a:rPr lang="pt-BR" sz="4400" dirty="0" smtClean="0">
                <a:cs typeface="Times New Roman" pitchFamily="18" charset="0"/>
              </a:rPr>
              <a:t>Mateus 16.27</a:t>
            </a:r>
          </a:p>
          <a:p>
            <a:r>
              <a:rPr lang="pt-BR" sz="4400" dirty="0" smtClean="0"/>
              <a:t>Porque o Filho do Homem há de vir na glória de seu Pai, com os seus anjos, e então retribuirá a cada um conforme as suas obras.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49734"/>
            <a:ext cx="828680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</a:t>
            </a:r>
            <a:r>
              <a:rPr lang="pt-BR" sz="4400" dirty="0" smtClean="0">
                <a:cs typeface="Times New Roman" pitchFamily="18" charset="0"/>
              </a:rPr>
              <a:t>Mateus 16.28</a:t>
            </a:r>
          </a:p>
          <a:p>
            <a:r>
              <a:rPr lang="pt-BR" sz="4400" dirty="0" smtClean="0"/>
              <a:t>Em verdade lhes digo que, dos que aqui se encontram, existem alguns que não passarão pela morte até que vejam o Filho do Homem vir no seu Reino.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16.2-4</a:t>
            </a:r>
          </a:p>
          <a:p>
            <a:r>
              <a:rPr lang="pt-BR" sz="4400" dirty="0" smtClean="0"/>
              <a:t>Mas Jesus respondeu: — Chegada a tarde, vocês dizem: "Teremos tempo bom, porque o céu está avermelhado."</a:t>
            </a:r>
            <a:br>
              <a:rPr lang="pt-BR" sz="4400" dirty="0" smtClean="0"/>
            </a:br>
            <a:r>
              <a:rPr lang="pt-BR" sz="4400" dirty="0" smtClean="0"/>
              <a:t>E, pela manhã, vocês dizem: "Hoje teremos tempestade, porque o céu está de um vermelho sombrio. " </a:t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15370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Na verdade, vocês sabem interpretar a aparência do céu. Então como não são capazes de interpretar os sinais dos tempos?</a:t>
            </a:r>
            <a:br>
              <a:rPr lang="pt-BR" sz="4400" dirty="0" smtClean="0"/>
            </a:br>
            <a:r>
              <a:rPr lang="pt-BR" sz="4400" dirty="0" smtClean="0"/>
              <a:t>Uma geração perversa e adúltera pede um sinal, mas nenhum sinal lhe será dado, senão o de Jonas. </a:t>
            </a:r>
          </a:p>
          <a:p>
            <a:r>
              <a:rPr lang="pt-BR" sz="4400" dirty="0" smtClean="0"/>
              <a:t>E, deixando-os, Jesus se retirou.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16.5-7</a:t>
            </a:r>
          </a:p>
          <a:p>
            <a:r>
              <a:rPr lang="pt-BR" sz="4400" dirty="0" smtClean="0"/>
              <a:t>Ora, tendo os discípulos passado para a outra margem do lago, esqueceram-se de levar pão.</a:t>
            </a:r>
            <a:br>
              <a:rPr lang="pt-BR" sz="4400" dirty="0" smtClean="0"/>
            </a:br>
            <a:r>
              <a:rPr lang="pt-BR" sz="4400" dirty="0" smtClean="0"/>
              <a:t>E Jesus lhes disse: — Fiquem atentos e tenham cuidado com o fermento dos fariseus e dos </a:t>
            </a:r>
            <a:r>
              <a:rPr lang="pt-BR" sz="4400" dirty="0" err="1" smtClean="0"/>
              <a:t>saduceus</a:t>
            </a:r>
            <a:r>
              <a:rPr lang="pt-BR" sz="4400" dirty="0" smtClean="0"/>
              <a:t>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Eles, porém, começaram a discutir entre si, dizendo: — Ele diz isso porque não trouxemos pão.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16.8-12</a:t>
            </a:r>
          </a:p>
          <a:p>
            <a:r>
              <a:rPr lang="pt-BR" sz="4400" dirty="0" smtClean="0"/>
              <a:t>Jesus percebeu isso e perguntou: </a:t>
            </a:r>
          </a:p>
          <a:p>
            <a:r>
              <a:rPr lang="pt-BR" sz="4400" dirty="0" smtClean="0"/>
              <a:t>— Por que estão discutindo entre vocês, homens de pequena fé, sobre o fato de não terem pão?</a:t>
            </a:r>
            <a:br>
              <a:rPr lang="pt-BR" sz="4400" dirty="0" smtClean="0"/>
            </a:br>
            <a:r>
              <a:rPr lang="pt-BR" sz="4400" dirty="0" smtClean="0"/>
              <a:t>Vocês ainda não percebem, nem se lembram dos cinco pães para cinco mil homens e de quantos cestos vocês recolheram?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1537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Nem dos sete pães para os quatro mil e de quantos cestos vocês recolheram?</a:t>
            </a:r>
            <a:br>
              <a:rPr lang="pt-BR" sz="4400" dirty="0" smtClean="0"/>
            </a:br>
            <a:r>
              <a:rPr lang="pt-BR" sz="4400" dirty="0" smtClean="0"/>
              <a:t>Como não compreendem que eu não estava falando com vocês a respeito de pães? Tenham cuidado com o fermento dos fariseus e dos </a:t>
            </a:r>
            <a:r>
              <a:rPr lang="pt-BR" sz="4400" dirty="0" err="1" smtClean="0"/>
              <a:t>saduceus</a:t>
            </a:r>
            <a:r>
              <a:rPr lang="pt-BR" sz="4400" dirty="0" smtClean="0"/>
              <a:t>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1537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Então entenderam que Jesus lhes tinha dito que tivessem cuidado não com o fermento usado no pão, mas com a doutrina dos fariseus e </a:t>
            </a:r>
            <a:r>
              <a:rPr lang="pt-BR" sz="4400" dirty="0" err="1" smtClean="0"/>
              <a:t>saduceus</a:t>
            </a:r>
            <a:r>
              <a:rPr lang="pt-BR" sz="4400" dirty="0" smtClean="0"/>
              <a:t>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38694</TotalTime>
  <Words>800</Words>
  <Application>Microsoft Office PowerPoint</Application>
  <PresentationFormat>Apresentação na tela (4:3)</PresentationFormat>
  <Paragraphs>74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2866</cp:revision>
  <dcterms:created xsi:type="dcterms:W3CDTF">2012-01-16T14:03:42Z</dcterms:created>
  <dcterms:modified xsi:type="dcterms:W3CDTF">2023-03-24T16:15:35Z</dcterms:modified>
</cp:coreProperties>
</file>