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04" r:id="rId1"/>
  </p:sldMasterIdLst>
  <p:notesMasterIdLst>
    <p:notesMasterId r:id="rId21"/>
  </p:notesMasterIdLst>
  <p:sldIdLst>
    <p:sldId id="1100" r:id="rId2"/>
    <p:sldId id="1084" r:id="rId3"/>
    <p:sldId id="1098" r:id="rId4"/>
    <p:sldId id="1097" r:id="rId5"/>
    <p:sldId id="1099" r:id="rId6"/>
    <p:sldId id="1083" r:id="rId7"/>
    <p:sldId id="1086" r:id="rId8"/>
    <p:sldId id="1088" r:id="rId9"/>
    <p:sldId id="1087" r:id="rId10"/>
    <p:sldId id="1085" r:id="rId11"/>
    <p:sldId id="1089" r:id="rId12"/>
    <p:sldId id="1091" r:id="rId13"/>
    <p:sldId id="1092" r:id="rId14"/>
    <p:sldId id="1090" r:id="rId15"/>
    <p:sldId id="1094" r:id="rId16"/>
    <p:sldId id="1093" r:id="rId17"/>
    <p:sldId id="1096" r:id="rId18"/>
    <p:sldId id="1095" r:id="rId19"/>
    <p:sldId id="965" r:id="rId2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76E31"/>
    <a:srgbClr val="000000"/>
    <a:srgbClr val="008000"/>
    <a:srgbClr val="FFCC00"/>
    <a:srgbClr val="A10B4B"/>
    <a:srgbClr val="C0E399"/>
    <a:srgbClr val="F68B16"/>
    <a:srgbClr val="FF0000"/>
    <a:srgbClr val="72020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62" autoAdjust="0"/>
    <p:restoredTop sz="80645" autoAdjust="0"/>
  </p:normalViewPr>
  <p:slideViewPr>
    <p:cSldViewPr>
      <p:cViewPr>
        <p:scale>
          <a:sx n="50" d="100"/>
          <a:sy n="50" d="100"/>
        </p:scale>
        <p:origin x="-2386" y="-49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18/10/2022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5" r:id="rId1"/>
    <p:sldLayoutId id="2147484406" r:id="rId2"/>
    <p:sldLayoutId id="2147484407" r:id="rId3"/>
    <p:sldLayoutId id="2147484408" r:id="rId4"/>
    <p:sldLayoutId id="2147484409" r:id="rId5"/>
    <p:sldLayoutId id="2147484410" r:id="rId6"/>
    <p:sldLayoutId id="2147484411" r:id="rId7"/>
    <p:sldLayoutId id="2147484412" r:id="rId8"/>
    <p:sldLayoutId id="2147484413" r:id="rId9"/>
    <p:sldLayoutId id="2147484414" r:id="rId10"/>
    <p:sldLayoutId id="21474844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642918"/>
            <a:ext cx="2286016" cy="24288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dirty="0" smtClean="0"/>
              <a:t>1ª </a:t>
            </a:r>
          </a:p>
          <a:p>
            <a:pPr algn="ctr"/>
            <a:r>
              <a:rPr lang="pt-BR" sz="4800" dirty="0" smtClean="0"/>
              <a:t>parte</a:t>
            </a:r>
          </a:p>
          <a:p>
            <a:pPr algn="ctr"/>
            <a:r>
              <a:rPr lang="pt-BR" sz="4800" dirty="0" smtClean="0"/>
              <a:t>1-17</a:t>
            </a:r>
            <a:endParaRPr lang="pt-BR" sz="4800" dirty="0"/>
          </a:p>
        </p:txBody>
      </p:sp>
      <p:sp>
        <p:nvSpPr>
          <p:cNvPr id="5" name="Retângulo 4"/>
          <p:cNvSpPr/>
          <p:nvPr/>
        </p:nvSpPr>
        <p:spPr>
          <a:xfrm>
            <a:off x="3286116" y="642918"/>
            <a:ext cx="5357850" cy="24288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 dirty="0" smtClean="0"/>
              <a:t>A genealogia</a:t>
            </a:r>
          </a:p>
          <a:p>
            <a:pPr algn="ctr"/>
            <a:r>
              <a:rPr lang="pt-BR" sz="5400" dirty="0" smtClean="0"/>
              <a:t>de Jesus</a:t>
            </a:r>
            <a:endParaRPr lang="pt-BR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Antonio 2018\Documents\TV\You Tube\Map 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Elipse 2"/>
          <p:cNvSpPr/>
          <p:nvPr/>
        </p:nvSpPr>
        <p:spPr>
          <a:xfrm>
            <a:off x="5000628" y="3714752"/>
            <a:ext cx="214314" cy="21431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Elipse 3"/>
          <p:cNvSpPr/>
          <p:nvPr/>
        </p:nvSpPr>
        <p:spPr>
          <a:xfrm>
            <a:off x="4857752" y="4071942"/>
            <a:ext cx="214314" cy="21431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4143372" y="3214686"/>
            <a:ext cx="29289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latin typeface="Arial" pitchFamily="34" charset="0"/>
                <a:cs typeface="Arial" pitchFamily="34" charset="0"/>
              </a:rPr>
              <a:t>Jerusalém</a:t>
            </a:r>
            <a:endParaRPr lang="pt-B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286248" y="4214818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latin typeface="Arial" pitchFamily="34" charset="0"/>
                <a:cs typeface="Arial" pitchFamily="34" charset="0"/>
              </a:rPr>
              <a:t>Belém</a:t>
            </a:r>
            <a:endParaRPr lang="pt-B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42844" y="6143644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latin typeface="Arial" pitchFamily="34" charset="0"/>
                <a:cs typeface="Arial" pitchFamily="34" charset="0"/>
              </a:rPr>
              <a:t>Egito</a:t>
            </a:r>
            <a:endParaRPr lang="pt-B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 rot="19098709">
            <a:off x="4503581" y="172098"/>
            <a:ext cx="20057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err="1" smtClean="0">
                <a:latin typeface="Arial" pitchFamily="34" charset="0"/>
                <a:cs typeface="Arial" pitchFamily="34" charset="0"/>
              </a:rPr>
              <a:t>Galileia</a:t>
            </a:r>
            <a:endParaRPr lang="pt-BR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357422" y="1357298"/>
            <a:ext cx="1214446" cy="157163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642910" y="1785926"/>
            <a:ext cx="29289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latin typeface="Arial" pitchFamily="34" charset="0"/>
                <a:cs typeface="Arial" pitchFamily="34" charset="0"/>
              </a:rPr>
              <a:t>Mar Grande</a:t>
            </a:r>
            <a:endParaRPr lang="pt-BR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57158" y="642918"/>
            <a:ext cx="85725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    </a:t>
            </a:r>
            <a:r>
              <a:rPr lang="pt-BR" sz="4800" dirty="0" smtClean="0">
                <a:cs typeface="Times New Roman" pitchFamily="18" charset="0"/>
              </a:rPr>
              <a:t>Mateus 1.18</a:t>
            </a:r>
          </a:p>
          <a:p>
            <a:r>
              <a:rPr lang="pt-BR" sz="4800" dirty="0" smtClean="0"/>
              <a:t>O nascimento de Jesus Cristo foi assim: Maria, a sua mãe, estava comprometida para casar com José. Mas, antes de se unirem, ela se achou grávida pelo Espírito Santo.</a:t>
            </a: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57158" y="240804"/>
            <a:ext cx="8572560" cy="76790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700" dirty="0" smtClean="0">
                <a:cs typeface="Times New Roman" pitchFamily="18" charset="0"/>
              </a:rPr>
              <a:t>                           Atos 5.3,4</a:t>
            </a:r>
          </a:p>
          <a:p>
            <a:r>
              <a:rPr lang="pt-BR" sz="3700" dirty="0" smtClean="0"/>
              <a:t>Então Pedro disse: — Ananias, por que você permitiu que Satanás enchesse o seu coração, para que você mentisse ao Espírito Santo, retendo parte do valor do campo?</a:t>
            </a:r>
            <a:br>
              <a:rPr lang="pt-BR" sz="3700" dirty="0" smtClean="0"/>
            </a:br>
            <a:r>
              <a:rPr lang="pt-BR" sz="3700" dirty="0" smtClean="0"/>
              <a:t>Não é verdade que, conservando a propriedade, seria sua? E, depois de vendida, o dinheiro não estaria em seu poder? Por que você decidiu fazer uma coisa dessas? Você não mentiu para os homens, mas para Deus.</a:t>
            </a:r>
            <a:br>
              <a:rPr lang="pt-BR" sz="37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57158" y="71414"/>
            <a:ext cx="8572560" cy="886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400" dirty="0" smtClean="0">
                <a:cs typeface="Times New Roman" pitchFamily="18" charset="0"/>
              </a:rPr>
              <a:t>                   João 14.16,26</a:t>
            </a:r>
          </a:p>
          <a:p>
            <a:r>
              <a:rPr lang="pt-BR" sz="4400" dirty="0" smtClean="0"/>
              <a:t>E eu pedirei ao Pai, e ele lhes dará outro Consolador, a fim de que esteja com vocês para sempre:</a:t>
            </a:r>
          </a:p>
          <a:p>
            <a:endParaRPr lang="pt-BR" sz="4400" dirty="0" smtClean="0"/>
          </a:p>
          <a:p>
            <a:r>
              <a:rPr lang="pt-BR" sz="4400" dirty="0" smtClean="0"/>
              <a:t>Mas o Consolador, o Espírito Santo, que o Pai enviará em meu nome, esse ensinará a vocês todas as coisas e fará com que se lembrem de tudo o que eu lhes disse.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57158" y="642918"/>
            <a:ext cx="857256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    </a:t>
            </a:r>
            <a:r>
              <a:rPr lang="pt-BR" sz="4800" dirty="0" smtClean="0">
                <a:cs typeface="Times New Roman" pitchFamily="18" charset="0"/>
              </a:rPr>
              <a:t>Mateus 1.19</a:t>
            </a:r>
          </a:p>
          <a:p>
            <a:r>
              <a:rPr lang="pt-BR" sz="4800" dirty="0" smtClean="0"/>
              <a:t>José, com quem Maria estava para casar, sendo um homem justo e não querendo envergonhá-la em público, resolveu deixá-la sem que ninguém soubesse.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57158" y="327229"/>
            <a:ext cx="8572560" cy="9602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>
                <a:cs typeface="Times New Roman" pitchFamily="18" charset="0"/>
              </a:rPr>
              <a:t>                   Mateus 1.20,21</a:t>
            </a:r>
          </a:p>
          <a:p>
            <a:r>
              <a:rPr lang="pt-BR" dirty="0" smtClean="0"/>
              <a:t>Enquanto ele refletia sobre isso, eis que lhe apareceu em sonho um anjo do Senhor, dizendo: — José, filho de Davi, não tenha medo de receber Maria como esposa, porque o que nela foi gerado é do Espírito Santo.</a:t>
            </a:r>
            <a:br>
              <a:rPr lang="pt-BR" dirty="0" smtClean="0"/>
            </a:br>
            <a:r>
              <a:rPr lang="pt-BR" dirty="0" smtClean="0"/>
              <a:t>Ela dará à luz um filho e você porá nele o nome de Jesus, porque ele salvará o seu povo dos pecados deles.</a:t>
            </a: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57158" y="642918"/>
            <a:ext cx="8572560" cy="9602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>
                <a:cs typeface="Times New Roman" pitchFamily="18" charset="0"/>
              </a:rPr>
              <a:t>                   Mateus 1.22,23</a:t>
            </a:r>
          </a:p>
          <a:p>
            <a:r>
              <a:rPr lang="pt-BR" dirty="0" smtClean="0"/>
              <a:t>Ora, tudo isto aconteceu para se cumprir o que foi dito pelo Senhor por meio do profeta:</a:t>
            </a:r>
            <a:br>
              <a:rPr lang="pt-BR" dirty="0" smtClean="0"/>
            </a:br>
            <a:r>
              <a:rPr lang="pt-BR" dirty="0" smtClean="0"/>
              <a:t>"Eis que a virgem conceberá e dará à luz um filho, e ele será chamado pelo nome de Emanuel." ("Emanuel" significa: "Deus conosco".)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57158" y="642918"/>
            <a:ext cx="8572560" cy="8556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>
                <a:cs typeface="Times New Roman" pitchFamily="18" charset="0"/>
              </a:rPr>
              <a:t>                   Isaías 7,14</a:t>
            </a:r>
          </a:p>
          <a:p>
            <a:r>
              <a:rPr lang="pt-BR" sz="4800" dirty="0" smtClean="0"/>
              <a:t>Portanto, o Senhor mesmo lhes dará um sinal: eis que a virgem conceberá e dará à luz um filho e lhe chamará Emanuel.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57158" y="327229"/>
            <a:ext cx="8572560" cy="10156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>
                <a:cs typeface="Times New Roman" pitchFamily="18" charset="0"/>
              </a:rPr>
              <a:t>                   </a:t>
            </a:r>
            <a:r>
              <a:rPr lang="pt-BR" sz="4400" dirty="0" smtClean="0">
                <a:cs typeface="Times New Roman" pitchFamily="18" charset="0"/>
              </a:rPr>
              <a:t>Mateus 1.24,25</a:t>
            </a:r>
          </a:p>
          <a:p>
            <a:r>
              <a:rPr lang="pt-BR" sz="4400" dirty="0" smtClean="0"/>
              <a:t>Quando José despertou do sono, fez como o anjo do Senhor lhe havia ordenado e recebeu Maria por esposa.</a:t>
            </a:r>
            <a:br>
              <a:rPr lang="pt-BR" sz="4400" dirty="0" smtClean="0"/>
            </a:br>
            <a:r>
              <a:rPr lang="pt-BR" sz="4400" dirty="0" smtClean="0"/>
              <a:t>Porém não teve relações com ela enquanto ela não deu à luz um filho, a quem pôs o nome de Jesus.</a:t>
            </a:r>
            <a:br>
              <a:rPr lang="pt-BR" sz="44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uxograma: Conector 6"/>
          <p:cNvSpPr/>
          <p:nvPr/>
        </p:nvSpPr>
        <p:spPr>
          <a:xfrm>
            <a:off x="500034" y="857232"/>
            <a:ext cx="457200" cy="457200"/>
          </a:xfrm>
          <a:prstGeom prst="flowChartConnector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827584" y="2643182"/>
            <a:ext cx="78488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/>
              <a:t>  </a:t>
            </a:r>
            <a:endParaRPr lang="pt-BR" b="1" dirty="0"/>
          </a:p>
        </p:txBody>
      </p:sp>
      <p:cxnSp>
        <p:nvCxnSpPr>
          <p:cNvPr id="16" name="Conector reto 15"/>
          <p:cNvCxnSpPr/>
          <p:nvPr/>
        </p:nvCxnSpPr>
        <p:spPr>
          <a:xfrm>
            <a:off x="467544" y="260648"/>
            <a:ext cx="0" cy="626469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ixaDeTexto 8"/>
          <p:cNvSpPr txBox="1">
            <a:spLocks noChangeArrowheads="1"/>
          </p:cNvSpPr>
          <p:nvPr/>
        </p:nvSpPr>
        <p:spPr bwMode="auto">
          <a:xfrm>
            <a:off x="714348" y="714356"/>
            <a:ext cx="8172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4000" b="1" dirty="0" smtClean="0"/>
              <a:t>   </a:t>
            </a:r>
            <a:r>
              <a:rPr lang="pt-BR" b="1" dirty="0" smtClean="0"/>
              <a:t>AD – </a:t>
            </a:r>
            <a:r>
              <a:rPr lang="pt-BR" b="1" dirty="0" err="1" smtClean="0"/>
              <a:t>Anno</a:t>
            </a:r>
            <a:r>
              <a:rPr lang="pt-BR" b="1" dirty="0" smtClean="0"/>
              <a:t> </a:t>
            </a:r>
            <a:r>
              <a:rPr lang="pt-BR" b="1" dirty="0" err="1" smtClean="0"/>
              <a:t>Domini</a:t>
            </a:r>
            <a:endParaRPr lang="pt-BR" b="1" dirty="0" smtClean="0"/>
          </a:p>
          <a:p>
            <a:r>
              <a:rPr lang="pt-BR" b="1" dirty="0" smtClean="0"/>
              <a:t>            Ano do SENHOR </a:t>
            </a:r>
            <a:endParaRPr lang="pt-BR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642918"/>
            <a:ext cx="2286016" cy="24288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dirty="0" smtClean="0"/>
              <a:t>1ª </a:t>
            </a:r>
          </a:p>
          <a:p>
            <a:pPr algn="ctr"/>
            <a:r>
              <a:rPr lang="pt-BR" sz="4800" dirty="0" smtClean="0"/>
              <a:t>parte</a:t>
            </a:r>
          </a:p>
          <a:p>
            <a:pPr algn="ctr"/>
            <a:r>
              <a:rPr lang="pt-BR" sz="4800" dirty="0" smtClean="0"/>
              <a:t>1-17</a:t>
            </a:r>
            <a:endParaRPr lang="pt-BR" sz="4800" dirty="0"/>
          </a:p>
        </p:txBody>
      </p:sp>
      <p:sp>
        <p:nvSpPr>
          <p:cNvPr id="4" name="Retângulo 3"/>
          <p:cNvSpPr/>
          <p:nvPr/>
        </p:nvSpPr>
        <p:spPr>
          <a:xfrm>
            <a:off x="428596" y="3714752"/>
            <a:ext cx="2286016" cy="24288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800" dirty="0" smtClean="0"/>
              <a:t>2ª </a:t>
            </a:r>
          </a:p>
          <a:p>
            <a:pPr algn="ctr"/>
            <a:r>
              <a:rPr lang="pt-BR" sz="4800" dirty="0" smtClean="0"/>
              <a:t>parte</a:t>
            </a:r>
          </a:p>
          <a:p>
            <a:pPr algn="ctr"/>
            <a:r>
              <a:rPr lang="pt-BR" sz="4800" dirty="0" smtClean="0"/>
              <a:t>18-25</a:t>
            </a:r>
            <a:endParaRPr lang="pt-BR" sz="4800" dirty="0"/>
          </a:p>
        </p:txBody>
      </p:sp>
      <p:sp>
        <p:nvSpPr>
          <p:cNvPr id="5" name="Retângulo 4"/>
          <p:cNvSpPr/>
          <p:nvPr/>
        </p:nvSpPr>
        <p:spPr>
          <a:xfrm>
            <a:off x="3286116" y="642918"/>
            <a:ext cx="5357850" cy="24288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 dirty="0" smtClean="0"/>
              <a:t>A genealogia</a:t>
            </a:r>
          </a:p>
          <a:p>
            <a:pPr algn="ctr"/>
            <a:r>
              <a:rPr lang="pt-BR" sz="5400" dirty="0" smtClean="0"/>
              <a:t>de Jesus</a:t>
            </a:r>
            <a:endParaRPr lang="pt-BR" sz="5400" dirty="0"/>
          </a:p>
        </p:txBody>
      </p:sp>
      <p:sp>
        <p:nvSpPr>
          <p:cNvPr id="6" name="Retângulo 5"/>
          <p:cNvSpPr/>
          <p:nvPr/>
        </p:nvSpPr>
        <p:spPr>
          <a:xfrm>
            <a:off x="3286116" y="3714752"/>
            <a:ext cx="5357850" cy="24288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400" dirty="0" smtClean="0"/>
              <a:t>O nascimento</a:t>
            </a:r>
          </a:p>
          <a:p>
            <a:pPr algn="ctr"/>
            <a:r>
              <a:rPr lang="pt-BR" sz="5400" dirty="0" smtClean="0"/>
              <a:t>de Jesus Cristo</a:t>
            </a:r>
            <a:endParaRPr lang="pt-BR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57158" y="642918"/>
            <a:ext cx="85725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    </a:t>
            </a:r>
            <a:r>
              <a:rPr lang="pt-BR" sz="4800" dirty="0" smtClean="0">
                <a:cs typeface="Times New Roman" pitchFamily="18" charset="0"/>
              </a:rPr>
              <a:t>Mateus 1.1</a:t>
            </a:r>
          </a:p>
          <a:p>
            <a:r>
              <a:rPr lang="pt-BR" sz="4800" dirty="0" smtClean="0"/>
              <a:t>Livro da genealogia de Jesus Cristo, filho de Davi, filho de Abraão.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85786" y="500042"/>
            <a:ext cx="757242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8000" dirty="0" smtClean="0"/>
              <a:t>Jesus </a:t>
            </a:r>
          </a:p>
          <a:p>
            <a:pPr algn="ctr"/>
            <a:r>
              <a:rPr lang="pt-BR" sz="8000" dirty="0" smtClean="0"/>
              <a:t>= </a:t>
            </a:r>
          </a:p>
          <a:p>
            <a:pPr algn="ctr"/>
            <a:r>
              <a:rPr lang="pt-BR" sz="8000" dirty="0" smtClean="0"/>
              <a:t>O Senhor é Salvação</a:t>
            </a:r>
            <a:endParaRPr lang="pt-BR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285728"/>
            <a:ext cx="842968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8000" dirty="0" smtClean="0"/>
              <a:t>Cristo</a:t>
            </a:r>
            <a:r>
              <a:rPr lang="pt-BR" sz="8000" b="1" dirty="0" smtClean="0"/>
              <a:t> (</a:t>
            </a:r>
            <a:r>
              <a:rPr lang="pt-BR" sz="8000" dirty="0" smtClean="0"/>
              <a:t>grego) </a:t>
            </a:r>
          </a:p>
          <a:p>
            <a:pPr algn="ctr"/>
            <a:r>
              <a:rPr lang="pt-BR" sz="8000" dirty="0" smtClean="0"/>
              <a:t>Messias (hebraico) </a:t>
            </a:r>
          </a:p>
          <a:p>
            <a:pPr algn="ctr"/>
            <a:r>
              <a:rPr lang="pt-BR" sz="8000" dirty="0" smtClean="0"/>
              <a:t>Significado </a:t>
            </a:r>
          </a:p>
          <a:p>
            <a:pPr algn="ctr"/>
            <a:r>
              <a:rPr lang="pt-BR" sz="8000" dirty="0" smtClean="0"/>
              <a:t>= </a:t>
            </a:r>
          </a:p>
          <a:p>
            <a:pPr algn="ctr"/>
            <a:r>
              <a:rPr lang="pt-BR" sz="8000" dirty="0" smtClean="0"/>
              <a:t>Ungido</a:t>
            </a:r>
            <a:endParaRPr lang="pt-BR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57158" y="642918"/>
            <a:ext cx="8572560" cy="11480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    </a:t>
            </a:r>
            <a:r>
              <a:rPr lang="pt-BR" sz="4800" dirty="0" smtClean="0">
                <a:cs typeface="Times New Roman" pitchFamily="18" charset="0"/>
              </a:rPr>
              <a:t>Mateus 1.17</a:t>
            </a:r>
          </a:p>
          <a:p>
            <a:r>
              <a:rPr lang="pt-BR" sz="4800" dirty="0" smtClean="0"/>
              <a:t>Assim, todas as gerações, desde Abraão até Davi, são catorze; desde Davi até o exílio na Babilônia, catorze gerações; e desde o exílio na Babilônia até Cristo, catorze gerações.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3800" dirty="0" smtClean="0"/>
              <a:t/>
            </a:r>
            <a:br>
              <a:rPr lang="pt-BR" sz="3800" dirty="0" smtClean="0"/>
            </a:br>
            <a:endParaRPr lang="pt-B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de seta reta 4"/>
          <p:cNvCxnSpPr/>
          <p:nvPr/>
        </p:nvCxnSpPr>
        <p:spPr>
          <a:xfrm>
            <a:off x="571472" y="1571612"/>
            <a:ext cx="792961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357158" y="642918"/>
            <a:ext cx="20747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Abraão</a:t>
            </a:r>
            <a:endParaRPr lang="pt-BR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7447108" y="642918"/>
            <a:ext cx="12682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Davi</a:t>
            </a:r>
            <a:endParaRPr lang="pt-BR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357158" y="2721114"/>
            <a:ext cx="3273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pt-BR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6357950" y="2071678"/>
            <a:ext cx="40228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endParaRPr lang="pt-BR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406247" y="4232041"/>
            <a:ext cx="40228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endParaRPr lang="pt-BR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3143240" y="642918"/>
            <a:ext cx="39068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(+ -1000 anos)</a:t>
            </a:r>
            <a:endParaRPr lang="pt-BR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643174" y="2643182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endParaRPr lang="pt-BR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3214678" y="4721378"/>
            <a:ext cx="3273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pt-BR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de seta reta 4"/>
          <p:cNvCxnSpPr/>
          <p:nvPr/>
        </p:nvCxnSpPr>
        <p:spPr>
          <a:xfrm>
            <a:off x="571472" y="1571612"/>
            <a:ext cx="792961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357158" y="642918"/>
            <a:ext cx="20747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Abraão</a:t>
            </a:r>
            <a:endParaRPr lang="pt-BR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7447108" y="642918"/>
            <a:ext cx="12682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Davi</a:t>
            </a:r>
            <a:endParaRPr lang="pt-BR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Conector de seta reta 7"/>
          <p:cNvCxnSpPr/>
          <p:nvPr/>
        </p:nvCxnSpPr>
        <p:spPr>
          <a:xfrm>
            <a:off x="642910" y="3500438"/>
            <a:ext cx="792961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Retângulo 9"/>
          <p:cNvSpPr/>
          <p:nvPr/>
        </p:nvSpPr>
        <p:spPr>
          <a:xfrm>
            <a:off x="357158" y="2721114"/>
            <a:ext cx="141096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Davi</a:t>
            </a:r>
            <a:endParaRPr lang="pt-BR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6478477" y="2071678"/>
            <a:ext cx="402287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Exílio na Babilônia</a:t>
            </a:r>
            <a:br>
              <a:rPr lang="pt-BR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pt-BR" dirty="0" smtClean="0"/>
              <a:t/>
            </a:r>
            <a:br>
              <a:rPr lang="pt-BR" dirty="0" smtClean="0"/>
            </a:br>
            <a:endParaRPr lang="pt-BR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3143240" y="642918"/>
            <a:ext cx="39068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(+ -1000 anos)</a:t>
            </a:r>
            <a:endParaRPr lang="pt-BR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643174" y="2643182"/>
            <a:ext cx="37641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(+ - 400 anos)</a:t>
            </a:r>
            <a:endParaRPr lang="pt-BR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3214678" y="4721378"/>
            <a:ext cx="3273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pt-BR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de seta reta 4"/>
          <p:cNvCxnSpPr/>
          <p:nvPr/>
        </p:nvCxnSpPr>
        <p:spPr>
          <a:xfrm>
            <a:off x="571472" y="1571612"/>
            <a:ext cx="792961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357158" y="642918"/>
            <a:ext cx="20747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Abraão</a:t>
            </a:r>
            <a:endParaRPr lang="pt-BR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7447108" y="642918"/>
            <a:ext cx="12682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Davi</a:t>
            </a:r>
            <a:endParaRPr lang="pt-BR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Conector de seta reta 7"/>
          <p:cNvCxnSpPr/>
          <p:nvPr/>
        </p:nvCxnSpPr>
        <p:spPr>
          <a:xfrm>
            <a:off x="642910" y="3500438"/>
            <a:ext cx="792961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/>
          <p:nvPr/>
        </p:nvCxnSpPr>
        <p:spPr>
          <a:xfrm>
            <a:off x="571472" y="5643578"/>
            <a:ext cx="792961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Retângulo 9"/>
          <p:cNvSpPr/>
          <p:nvPr/>
        </p:nvSpPr>
        <p:spPr>
          <a:xfrm>
            <a:off x="357158" y="2721114"/>
            <a:ext cx="141096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Davi</a:t>
            </a:r>
            <a:endParaRPr lang="pt-BR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6478477" y="2071678"/>
            <a:ext cx="402287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Exílio na Babilônia</a:t>
            </a:r>
            <a:br>
              <a:rPr lang="pt-BR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pt-BR" dirty="0" smtClean="0"/>
              <a:t/>
            </a:r>
            <a:br>
              <a:rPr lang="pt-BR" dirty="0" smtClean="0"/>
            </a:br>
            <a:endParaRPr lang="pt-BR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406247" y="4232041"/>
            <a:ext cx="402287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Exílio na Babilônia</a:t>
            </a:r>
            <a:br>
              <a:rPr lang="pt-BR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pt-BR" dirty="0" smtClean="0"/>
              <a:t/>
            </a:r>
            <a:br>
              <a:rPr lang="pt-BR" dirty="0" smtClean="0"/>
            </a:br>
            <a:endParaRPr lang="pt-BR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7000892" y="4714884"/>
            <a:ext cx="162548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Jesus</a:t>
            </a:r>
            <a:endParaRPr lang="pt-BR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3143240" y="642918"/>
            <a:ext cx="39068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(+ -1000 anos)</a:t>
            </a:r>
            <a:endParaRPr lang="pt-BR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2643174" y="2643182"/>
            <a:ext cx="37641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(+ - 400 anos)</a:t>
            </a:r>
            <a:endParaRPr lang="pt-BR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3214678" y="4721378"/>
            <a:ext cx="36215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(+ - 600 anos)</a:t>
            </a:r>
            <a:endParaRPr lang="pt-BR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762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33978</TotalTime>
  <Words>468</Words>
  <Application>Microsoft Office PowerPoint</Application>
  <PresentationFormat>Apresentação na tela (4:3)</PresentationFormat>
  <Paragraphs>77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2546</cp:revision>
  <dcterms:created xsi:type="dcterms:W3CDTF">2012-01-16T14:03:42Z</dcterms:created>
  <dcterms:modified xsi:type="dcterms:W3CDTF">2022-10-18T11:52:11Z</dcterms:modified>
</cp:coreProperties>
</file>