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1"/>
  </p:notesMasterIdLst>
  <p:sldIdLst>
    <p:sldId id="1100" r:id="rId2"/>
    <p:sldId id="1084" r:id="rId3"/>
    <p:sldId id="1098" r:id="rId4"/>
    <p:sldId id="1097" r:id="rId5"/>
    <p:sldId id="1099" r:id="rId6"/>
    <p:sldId id="1083" r:id="rId7"/>
    <p:sldId id="1086" r:id="rId8"/>
    <p:sldId id="1088" r:id="rId9"/>
    <p:sldId id="1087" r:id="rId10"/>
    <p:sldId id="1085" r:id="rId11"/>
    <p:sldId id="1089" r:id="rId12"/>
    <p:sldId id="1091" r:id="rId13"/>
    <p:sldId id="1092" r:id="rId14"/>
    <p:sldId id="1090" r:id="rId15"/>
    <p:sldId id="1094" r:id="rId16"/>
    <p:sldId id="1093" r:id="rId17"/>
    <p:sldId id="1096" r:id="rId18"/>
    <p:sldId id="1095" r:id="rId19"/>
    <p:sldId id="965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228601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1ª </a:t>
            </a:r>
          </a:p>
          <a:p>
            <a:pPr algn="ctr"/>
            <a:r>
              <a:rPr lang="pt-BR" sz="4800" dirty="0" smtClean="0"/>
              <a:t>parte</a:t>
            </a:r>
          </a:p>
          <a:p>
            <a:pPr algn="ctr"/>
            <a:r>
              <a:rPr lang="pt-BR" sz="4800" dirty="0" smtClean="0"/>
              <a:t>1-17</a:t>
            </a:r>
            <a:endParaRPr lang="pt-BR" sz="4800" dirty="0"/>
          </a:p>
        </p:txBody>
      </p:sp>
      <p:sp>
        <p:nvSpPr>
          <p:cNvPr id="5" name="Retângulo 4"/>
          <p:cNvSpPr/>
          <p:nvPr/>
        </p:nvSpPr>
        <p:spPr>
          <a:xfrm>
            <a:off x="3286116" y="642918"/>
            <a:ext cx="5357850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/>
              <a:t>A genealogia</a:t>
            </a:r>
          </a:p>
          <a:p>
            <a:pPr algn="ctr"/>
            <a:r>
              <a:rPr lang="pt-BR" sz="5400" dirty="0" smtClean="0"/>
              <a:t>de Jesus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Map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Elipse 2"/>
          <p:cNvSpPr/>
          <p:nvPr/>
        </p:nvSpPr>
        <p:spPr>
          <a:xfrm>
            <a:off x="5000628" y="371475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4857752" y="407194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143372" y="321468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Jerusalém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6248" y="42148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Belém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2844" y="614364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Egito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19098709">
            <a:off x="4503581" y="172098"/>
            <a:ext cx="2005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Galileia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57422" y="1357298"/>
            <a:ext cx="1214446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42910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 Grande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Mateus 1.18</a:t>
            </a:r>
          </a:p>
          <a:p>
            <a:r>
              <a:rPr lang="pt-BR" sz="4800" dirty="0" smtClean="0"/>
              <a:t>O nascimento de Jesus Cristo foi assim: Maria, a sua mãe, estava comprometida para casar com José. Mas, antes de se unirem, ela se achou grávida pelo Espírito Santo.</a:t>
            </a: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40804"/>
            <a:ext cx="8572560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700" dirty="0" smtClean="0">
                <a:cs typeface="Times New Roman" pitchFamily="18" charset="0"/>
              </a:rPr>
              <a:t>                           Atos 5.3,4</a:t>
            </a:r>
          </a:p>
          <a:p>
            <a:r>
              <a:rPr lang="pt-BR" sz="3700" dirty="0" smtClean="0"/>
              <a:t>Então Pedro disse: — Ananias, por que você permitiu que Satanás enchesse o seu coração, para que você mentisse ao Espírito Santo, retendo parte do valor do campo?</a:t>
            </a:r>
            <a:br>
              <a:rPr lang="pt-BR" sz="3700" dirty="0" smtClean="0"/>
            </a:br>
            <a:r>
              <a:rPr lang="pt-BR" sz="3700" dirty="0" smtClean="0"/>
              <a:t>Não é verdade que, conservando a propriedade, seria sua? E, depois de vendida, o dinheiro não estaria em seu poder? Por que você decidiu fazer uma coisa dessas? Você não mentiu para os homens, mas para Deus.</a:t>
            </a:r>
            <a:br>
              <a:rPr lang="pt-BR" sz="37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14"/>
            <a:ext cx="857256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>
                <a:cs typeface="Times New Roman" pitchFamily="18" charset="0"/>
              </a:rPr>
              <a:t>                   João 14.16,26</a:t>
            </a:r>
          </a:p>
          <a:p>
            <a:r>
              <a:rPr lang="pt-BR" sz="4400" dirty="0" smtClean="0"/>
              <a:t>E eu pedirei ao Pai, e ele lhes dará outro Consolador, a fim de que esteja com vocês para sempre:</a:t>
            </a:r>
          </a:p>
          <a:p>
            <a:endParaRPr lang="pt-BR" sz="4400" dirty="0" smtClean="0"/>
          </a:p>
          <a:p>
            <a:r>
              <a:rPr lang="pt-BR" sz="4400" dirty="0" smtClean="0"/>
              <a:t>Mas o Consolador, o Espírito Santo, que o Pai enviará em meu nome, esse ensinará a vocês todas as coisas e fará com que se lembrem de tudo o que eu lhes disse.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Mateus 1.19</a:t>
            </a:r>
          </a:p>
          <a:p>
            <a:r>
              <a:rPr lang="pt-BR" sz="4800" dirty="0" smtClean="0"/>
              <a:t>José, com quem Maria estava para casar, sendo um homem justo e não querendo envergonhá-la em público, resolveu deixá-la sem que ninguém soubesse.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27229"/>
            <a:ext cx="8572560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cs typeface="Times New Roman" pitchFamily="18" charset="0"/>
              </a:rPr>
              <a:t>                   Mateus 1.20,21</a:t>
            </a:r>
          </a:p>
          <a:p>
            <a:r>
              <a:rPr lang="pt-BR" dirty="0" smtClean="0"/>
              <a:t>Enquanto ele refletia sobre isso, eis que lhe apareceu em sonho um anjo do Senhor, dizendo: — José, filho de Davi, não tenha medo de receber Maria como esposa, porque o que nela foi gerado é do Espírito Santo.</a:t>
            </a:r>
            <a:br>
              <a:rPr lang="pt-BR" dirty="0" smtClean="0"/>
            </a:br>
            <a:r>
              <a:rPr lang="pt-BR" dirty="0" smtClean="0"/>
              <a:t>Ela dará à luz um filho e você porá nele o nome de Jesus, porque ele salvará o seu povo dos pecados deles.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cs typeface="Times New Roman" pitchFamily="18" charset="0"/>
              </a:rPr>
              <a:t>                   Mateus 1.22,23</a:t>
            </a:r>
          </a:p>
          <a:p>
            <a:r>
              <a:rPr lang="pt-BR" dirty="0" smtClean="0"/>
              <a:t>Ora, tudo isto aconteceu para se cumprir o que foi dito pelo Senhor por meio do profeta:</a:t>
            </a:r>
            <a:br>
              <a:rPr lang="pt-BR" dirty="0" smtClean="0"/>
            </a:br>
            <a:r>
              <a:rPr lang="pt-BR" dirty="0" smtClean="0"/>
              <a:t>"Eis que a virgem conceberá e dará à luz um filho, e ele será chamado pelo nome de Emanuel." ("Emanuel" significa: "Deus conosco".)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>
                <a:cs typeface="Times New Roman" pitchFamily="18" charset="0"/>
              </a:rPr>
              <a:t>                   Isaías 7,14</a:t>
            </a:r>
          </a:p>
          <a:p>
            <a:r>
              <a:rPr lang="pt-BR" sz="4800" dirty="0" smtClean="0"/>
              <a:t>Portanto, o Senhor mesmo lhes dará um sinal: eis que a virgem conceberá e dará à luz um filho e lhe chamará Emanuel.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27229"/>
            <a:ext cx="8572560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cs typeface="Times New Roman" pitchFamily="18" charset="0"/>
              </a:rPr>
              <a:t>                   </a:t>
            </a:r>
            <a:r>
              <a:rPr lang="pt-BR" sz="4400" dirty="0" smtClean="0">
                <a:cs typeface="Times New Roman" pitchFamily="18" charset="0"/>
              </a:rPr>
              <a:t>Mateus 1.24,25</a:t>
            </a:r>
          </a:p>
          <a:p>
            <a:r>
              <a:rPr lang="pt-BR" sz="4400" dirty="0" smtClean="0"/>
              <a:t>Quando José despertou do sono, fez como o anjo do Senhor lhe havia ordenado e recebeu Maria por esposa.</a:t>
            </a:r>
            <a:br>
              <a:rPr lang="pt-BR" sz="4400" dirty="0" smtClean="0"/>
            </a:br>
            <a:r>
              <a:rPr lang="pt-BR" sz="4400" dirty="0" smtClean="0"/>
              <a:t>Porém não teve relações com ela enquanto ela não deu à luz um filho, a quem pôs o nome de Jesus.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Conector 6"/>
          <p:cNvSpPr/>
          <p:nvPr/>
        </p:nvSpPr>
        <p:spPr>
          <a:xfrm>
            <a:off x="500034" y="857232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4" y="264318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</a:t>
            </a:r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467544" y="260648"/>
            <a:ext cx="0" cy="62646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8"/>
          <p:cNvSpPr txBox="1">
            <a:spLocks noChangeArrowheads="1"/>
          </p:cNvSpPr>
          <p:nvPr/>
        </p:nvSpPr>
        <p:spPr bwMode="auto">
          <a:xfrm>
            <a:off x="714348" y="714356"/>
            <a:ext cx="81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b="1" dirty="0" smtClean="0"/>
              <a:t>   </a:t>
            </a:r>
            <a:r>
              <a:rPr lang="pt-BR" b="1" dirty="0" smtClean="0"/>
              <a:t>AD – </a:t>
            </a:r>
            <a:r>
              <a:rPr lang="pt-BR" b="1" dirty="0" err="1" smtClean="0"/>
              <a:t>Anno</a:t>
            </a:r>
            <a:r>
              <a:rPr lang="pt-BR" b="1" dirty="0" smtClean="0"/>
              <a:t> </a:t>
            </a:r>
            <a:r>
              <a:rPr lang="pt-BR" b="1" dirty="0" err="1" smtClean="0"/>
              <a:t>Domini</a:t>
            </a:r>
            <a:endParaRPr lang="pt-BR" b="1" dirty="0" smtClean="0"/>
          </a:p>
          <a:p>
            <a:r>
              <a:rPr lang="pt-BR" b="1" dirty="0" smtClean="0"/>
              <a:t>            Ano do SENHOR 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228601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1ª </a:t>
            </a:r>
          </a:p>
          <a:p>
            <a:pPr algn="ctr"/>
            <a:r>
              <a:rPr lang="pt-BR" sz="4800" dirty="0" smtClean="0"/>
              <a:t>parte</a:t>
            </a:r>
          </a:p>
          <a:p>
            <a:pPr algn="ctr"/>
            <a:r>
              <a:rPr lang="pt-BR" sz="4800" dirty="0" smtClean="0"/>
              <a:t>1-17</a:t>
            </a:r>
            <a:endParaRPr lang="pt-BR" sz="4800" dirty="0"/>
          </a:p>
        </p:txBody>
      </p:sp>
      <p:sp>
        <p:nvSpPr>
          <p:cNvPr id="4" name="Retângulo 3"/>
          <p:cNvSpPr/>
          <p:nvPr/>
        </p:nvSpPr>
        <p:spPr>
          <a:xfrm>
            <a:off x="428596" y="3714752"/>
            <a:ext cx="2286016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2ª </a:t>
            </a:r>
          </a:p>
          <a:p>
            <a:pPr algn="ctr"/>
            <a:r>
              <a:rPr lang="pt-BR" sz="4800" dirty="0" smtClean="0"/>
              <a:t>parte</a:t>
            </a:r>
          </a:p>
          <a:p>
            <a:pPr algn="ctr"/>
            <a:r>
              <a:rPr lang="pt-BR" sz="4800" dirty="0" smtClean="0"/>
              <a:t>18-25</a:t>
            </a:r>
            <a:endParaRPr lang="pt-BR" sz="4800" dirty="0"/>
          </a:p>
        </p:txBody>
      </p:sp>
      <p:sp>
        <p:nvSpPr>
          <p:cNvPr id="5" name="Retângulo 4"/>
          <p:cNvSpPr/>
          <p:nvPr/>
        </p:nvSpPr>
        <p:spPr>
          <a:xfrm>
            <a:off x="3286116" y="642918"/>
            <a:ext cx="5357850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/>
              <a:t>A genealogia</a:t>
            </a:r>
          </a:p>
          <a:p>
            <a:pPr algn="ctr"/>
            <a:r>
              <a:rPr lang="pt-BR" sz="5400" dirty="0" smtClean="0"/>
              <a:t>de Jesus</a:t>
            </a:r>
            <a:endParaRPr lang="pt-BR" sz="5400" dirty="0"/>
          </a:p>
        </p:txBody>
      </p:sp>
      <p:sp>
        <p:nvSpPr>
          <p:cNvPr id="6" name="Retângulo 5"/>
          <p:cNvSpPr/>
          <p:nvPr/>
        </p:nvSpPr>
        <p:spPr>
          <a:xfrm>
            <a:off x="3286116" y="3714752"/>
            <a:ext cx="5357850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/>
              <a:t>O nascimento</a:t>
            </a:r>
          </a:p>
          <a:p>
            <a:pPr algn="ctr"/>
            <a:r>
              <a:rPr lang="pt-BR" sz="5400" dirty="0" smtClean="0"/>
              <a:t>de Jesus Cristo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Mateus 1.1</a:t>
            </a:r>
          </a:p>
          <a:p>
            <a:r>
              <a:rPr lang="pt-BR" sz="4800" dirty="0" smtClean="0"/>
              <a:t>Livro da genealogia de Jesus Cristo, filho de Davi, filho de Abraão.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500042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dirty="0" smtClean="0"/>
              <a:t>Jesus </a:t>
            </a:r>
          </a:p>
          <a:p>
            <a:pPr algn="ctr"/>
            <a:r>
              <a:rPr lang="pt-BR" sz="8000" dirty="0" smtClean="0"/>
              <a:t>= </a:t>
            </a:r>
          </a:p>
          <a:p>
            <a:pPr algn="ctr"/>
            <a:r>
              <a:rPr lang="pt-BR" sz="8000" dirty="0" smtClean="0"/>
              <a:t>O Senhor é Salvação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4296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dirty="0" smtClean="0"/>
              <a:t>Cristo</a:t>
            </a:r>
            <a:r>
              <a:rPr lang="pt-BR" sz="8000" b="1" dirty="0" smtClean="0"/>
              <a:t> (</a:t>
            </a:r>
            <a:r>
              <a:rPr lang="pt-BR" sz="8000" dirty="0" smtClean="0"/>
              <a:t>grego) </a:t>
            </a:r>
          </a:p>
          <a:p>
            <a:pPr algn="ctr"/>
            <a:r>
              <a:rPr lang="pt-BR" sz="8000" dirty="0" smtClean="0"/>
              <a:t>Messias (hebraico) </a:t>
            </a:r>
          </a:p>
          <a:p>
            <a:pPr algn="ctr"/>
            <a:r>
              <a:rPr lang="pt-BR" sz="8000" dirty="0" smtClean="0"/>
              <a:t>Significado </a:t>
            </a:r>
          </a:p>
          <a:p>
            <a:pPr algn="ctr"/>
            <a:r>
              <a:rPr lang="pt-BR" sz="8000" dirty="0" smtClean="0"/>
              <a:t>= </a:t>
            </a:r>
          </a:p>
          <a:p>
            <a:pPr algn="ctr"/>
            <a:r>
              <a:rPr lang="pt-BR" sz="8000" dirty="0" smtClean="0"/>
              <a:t>Ungido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Mateus 1.17</a:t>
            </a:r>
          </a:p>
          <a:p>
            <a:r>
              <a:rPr lang="pt-BR" sz="4800" dirty="0" smtClean="0"/>
              <a:t>Assim, todas as gerações, desde Abraão até Davi, são catorze; desde Davi até o exílio na Babilônia, catorze gerações; e desde o exílio na Babilônia até Cristo, catorze gerações.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571472" y="1571612"/>
            <a:ext cx="79296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57158" y="642918"/>
            <a:ext cx="2074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Abraão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447108" y="642918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Davi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2721114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357950" y="2071678"/>
            <a:ext cx="4022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06247" y="4232041"/>
            <a:ext cx="4022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143240" y="642918"/>
            <a:ext cx="3906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(+ -1000 anos)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643174" y="264318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14678" y="472137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571472" y="1571612"/>
            <a:ext cx="79296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57158" y="642918"/>
            <a:ext cx="2074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Abraão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447108" y="642918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Davi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642910" y="3500438"/>
            <a:ext cx="79296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357158" y="2721114"/>
            <a:ext cx="14109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Davi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478477" y="2071678"/>
            <a:ext cx="40228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Exílio na Babilônia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143240" y="642918"/>
            <a:ext cx="3906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(+ -1000 anos)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643174" y="2643182"/>
            <a:ext cx="3764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(+ - 400 anos)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14678" y="472137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571472" y="1571612"/>
            <a:ext cx="79296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57158" y="642918"/>
            <a:ext cx="2074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Abraão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447108" y="642918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Davi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642910" y="3500438"/>
            <a:ext cx="79296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571472" y="5643578"/>
            <a:ext cx="79296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357158" y="2721114"/>
            <a:ext cx="14109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Davi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478477" y="2071678"/>
            <a:ext cx="40228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Exílio na Babilônia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06247" y="4232041"/>
            <a:ext cx="40228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Exílio na Babilônia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000892" y="4714884"/>
            <a:ext cx="162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Jesus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143240" y="642918"/>
            <a:ext cx="3906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(+ -1000 anos)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643174" y="2643182"/>
            <a:ext cx="3764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(+ - 400 anos)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14678" y="4721378"/>
            <a:ext cx="3621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(+ - 600 anos)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33978</TotalTime>
  <Words>468</Words>
  <Application>Microsoft Office PowerPoint</Application>
  <PresentationFormat>Apresentação na tela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2546</cp:revision>
  <dcterms:created xsi:type="dcterms:W3CDTF">2012-01-16T14:03:42Z</dcterms:created>
  <dcterms:modified xsi:type="dcterms:W3CDTF">2022-10-18T11:52:11Z</dcterms:modified>
</cp:coreProperties>
</file>