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22"/>
  </p:notesMasterIdLst>
  <p:sldIdLst>
    <p:sldId id="945" r:id="rId2"/>
    <p:sldId id="947" r:id="rId3"/>
    <p:sldId id="946" r:id="rId4"/>
    <p:sldId id="948" r:id="rId5"/>
    <p:sldId id="949" r:id="rId6"/>
    <p:sldId id="950" r:id="rId7"/>
    <p:sldId id="951" r:id="rId8"/>
    <p:sldId id="965" r:id="rId9"/>
    <p:sldId id="952" r:id="rId10"/>
    <p:sldId id="953" r:id="rId11"/>
    <p:sldId id="954" r:id="rId12"/>
    <p:sldId id="955" r:id="rId13"/>
    <p:sldId id="956" r:id="rId14"/>
    <p:sldId id="966" r:id="rId15"/>
    <p:sldId id="957" r:id="rId16"/>
    <p:sldId id="958" r:id="rId17"/>
    <p:sldId id="959" r:id="rId18"/>
    <p:sldId id="960" r:id="rId19"/>
    <p:sldId id="961" r:id="rId20"/>
    <p:sldId id="962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20202"/>
    <a:srgbClr val="000000"/>
    <a:srgbClr val="C0E399"/>
    <a:srgbClr val="F76E31"/>
    <a:srgbClr val="A10B4B"/>
    <a:srgbClr val="FFCC00"/>
    <a:srgbClr val="F68B16"/>
    <a:srgbClr val="008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4357686" y="4364188"/>
            <a:ext cx="4143404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0800000">
            <a:off x="642910" y="4364188"/>
            <a:ext cx="3867176" cy="9524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4357686" y="4078436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071934" y="4792816"/>
            <a:ext cx="131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A.D.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255308" y="4792816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d.C.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71538" y="4792816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a.C.</a:t>
            </a:r>
            <a:endParaRPr lang="pt-BR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57226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 rot="4685948">
            <a:off x="643944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ixaDeTexto 83"/>
          <p:cNvSpPr txBox="1"/>
          <p:nvPr/>
        </p:nvSpPr>
        <p:spPr>
          <a:xfrm rot="5400000">
            <a:off x="4484995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Timóteo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57226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707233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 rot="4685948">
            <a:off x="643944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 rot="4685948">
            <a:off x="6937416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68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ixaDeTexto 83"/>
          <p:cNvSpPr txBox="1"/>
          <p:nvPr/>
        </p:nvSpPr>
        <p:spPr>
          <a:xfrm rot="5400000">
            <a:off x="4484995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Timóteo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CaixaDeTexto 84"/>
          <p:cNvSpPr txBox="1"/>
          <p:nvPr/>
        </p:nvSpPr>
        <p:spPr>
          <a:xfrm rot="5400000">
            <a:off x="4985061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57226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707233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75723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 rot="4685948">
            <a:off x="643944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 rot="4685948">
            <a:off x="6937416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68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CaixaDeTexto 79"/>
          <p:cNvSpPr txBox="1"/>
          <p:nvPr/>
        </p:nvSpPr>
        <p:spPr>
          <a:xfrm rot="4685948">
            <a:off x="7439579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70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ixaDeTexto 83"/>
          <p:cNvSpPr txBox="1"/>
          <p:nvPr/>
        </p:nvSpPr>
        <p:spPr>
          <a:xfrm rot="5400000">
            <a:off x="4484995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Timóteo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CaixaDeTexto 84"/>
          <p:cNvSpPr txBox="1"/>
          <p:nvPr/>
        </p:nvSpPr>
        <p:spPr>
          <a:xfrm rot="5400000">
            <a:off x="4985061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CaixaDeTexto 85"/>
          <p:cNvSpPr txBox="1"/>
          <p:nvPr/>
        </p:nvSpPr>
        <p:spPr>
          <a:xfrm rot="5400000">
            <a:off x="5436844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Hebreus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4357686" y="4435626"/>
            <a:ext cx="4143404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0800000">
            <a:off x="642910" y="4435626"/>
            <a:ext cx="3867176" cy="9524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4357686" y="4149874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071934" y="4864254"/>
            <a:ext cx="131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A.D.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255308" y="4864254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d.C.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71538" y="4864254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072198" y="329261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NT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71670" y="3364056"/>
            <a:ext cx="918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AT</a:t>
            </a:r>
            <a:endParaRPr lang="pt-BR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814390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57226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707233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75723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 rot="4685948">
            <a:off x="643944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 rot="4685948">
            <a:off x="6937416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68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CaixaDeTexto 79"/>
          <p:cNvSpPr txBox="1"/>
          <p:nvPr/>
        </p:nvSpPr>
        <p:spPr>
          <a:xfrm rot="4685948">
            <a:off x="7439579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70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CaixaDeTexto 80"/>
          <p:cNvSpPr txBox="1"/>
          <p:nvPr/>
        </p:nvSpPr>
        <p:spPr>
          <a:xfrm rot="4685948">
            <a:off x="801108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90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ixaDeTexto 83"/>
          <p:cNvSpPr txBox="1"/>
          <p:nvPr/>
        </p:nvSpPr>
        <p:spPr>
          <a:xfrm rot="5400000">
            <a:off x="4484995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Timóteo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CaixaDeTexto 84"/>
          <p:cNvSpPr txBox="1"/>
          <p:nvPr/>
        </p:nvSpPr>
        <p:spPr>
          <a:xfrm rot="5400000">
            <a:off x="4985061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CaixaDeTexto 85"/>
          <p:cNvSpPr txBox="1"/>
          <p:nvPr/>
        </p:nvSpPr>
        <p:spPr>
          <a:xfrm rot="5400000">
            <a:off x="5436844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Hebreus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CaixaDeTexto 86"/>
          <p:cNvSpPr txBox="1"/>
          <p:nvPr/>
        </p:nvSpPr>
        <p:spPr>
          <a:xfrm rot="5400000">
            <a:off x="6079785" y="4900716"/>
            <a:ext cx="4651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 João/1,2,3 João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Apocalipse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429132"/>
            <a:ext cx="7429552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143380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00034" y="4857760"/>
            <a:ext cx="131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A.D.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143768" y="4864254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d.C.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00496" y="3357562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NT</a:t>
            </a:r>
            <a:endParaRPr lang="pt-BR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429552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00034" y="5143512"/>
            <a:ext cx="131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A.D.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143768" y="5150006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d.C.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00430" y="2357430"/>
            <a:ext cx="17812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NT</a:t>
            </a:r>
          </a:p>
          <a:p>
            <a:r>
              <a:rPr lang="pt-BR" dirty="0" smtClean="0">
                <a:latin typeface="Arial Black" pitchFamily="34" charset="0"/>
              </a:rPr>
              <a:t>Séc. I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3964777" y="1107265"/>
            <a:ext cx="642942" cy="585791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858180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 rot="2947041">
            <a:off x="7482059" y="5415172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90 d.C.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29058" y="2857496"/>
            <a:ext cx="2183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 NT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5322099" y="2107397"/>
            <a:ext cx="428628" cy="407196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 rot="3055924">
            <a:off x="3333987" y="5354360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51 d.C.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500298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429520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357554" y="4572008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 rot="3055924">
            <a:off x="2433794" y="5301466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33 d.C.</a:t>
            </a:r>
            <a:endParaRPr lang="pt-BR" sz="3200" dirty="0">
              <a:latin typeface="Arial Black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rot="5400000">
            <a:off x="2358216" y="3929066"/>
            <a:ext cx="714380" cy="1588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428862" y="3786190"/>
            <a:ext cx="571503" cy="1588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 rot="3055924">
            <a:off x="1000093" y="5376327"/>
            <a:ext cx="161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A.D.</a:t>
            </a:r>
            <a:endParaRPr lang="pt-BR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30451</TotalTime>
  <Words>433</Words>
  <Application>Microsoft Office PowerPoint</Application>
  <PresentationFormat>Apresentação na tela (4:3)</PresentationFormat>
  <Paragraphs>269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Patrimônio Líquido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2338</cp:revision>
  <dcterms:created xsi:type="dcterms:W3CDTF">2012-01-16T14:03:42Z</dcterms:created>
  <dcterms:modified xsi:type="dcterms:W3CDTF">2022-09-28T21:30:09Z</dcterms:modified>
</cp:coreProperties>
</file>