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464" r:id="rId1"/>
  </p:sldMasterIdLst>
  <p:notesMasterIdLst>
    <p:notesMasterId r:id="rId10"/>
  </p:notesMasterIdLst>
  <p:sldIdLst>
    <p:sldId id="908" r:id="rId2"/>
    <p:sldId id="912" r:id="rId3"/>
    <p:sldId id="919" r:id="rId4"/>
    <p:sldId id="918" r:id="rId5"/>
    <p:sldId id="920" r:id="rId6"/>
    <p:sldId id="921" r:id="rId7"/>
    <p:sldId id="922" r:id="rId8"/>
    <p:sldId id="923" r:id="rId9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76E31"/>
    <a:srgbClr val="A10B4B"/>
    <a:srgbClr val="C0E399"/>
    <a:srgbClr val="FFCC00"/>
    <a:srgbClr val="F68B16"/>
    <a:srgbClr val="008000"/>
    <a:srgbClr val="FF0000"/>
    <a:srgbClr val="CC0000"/>
    <a:srgbClr val="720202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62" autoAdjust="0"/>
    <p:restoredTop sz="80645" autoAdjust="0"/>
  </p:normalViewPr>
  <p:slideViewPr>
    <p:cSldViewPr>
      <p:cViewPr>
        <p:scale>
          <a:sx n="50" d="100"/>
          <a:sy n="50" d="100"/>
        </p:scale>
        <p:origin x="-2386" y="-49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DE39D5-0CEE-4D85-911B-A77CACF78133}" type="datetimeFigureOut">
              <a:rPr lang="pt-BR" smtClean="0"/>
              <a:pPr/>
              <a:t>29/09/2022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FE83A6-A46B-4EF8-A8C1-CD51E875953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2814396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ângulo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etângulo de cantos arredondados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5A7F2295-7725-4576-9D9B-791C8E9FA2D1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7" name="Retângulo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E00222-8D6B-4C6A-9C39-AB55474F8F80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1735B7-A21F-44BE-80FF-58F91A62DB0B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F00A00-7AFE-44F0-8517-322B48869020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tângulo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etângulo de cantos arredondados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Retângulo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pPr>
              <a:defRPr/>
            </a:pPr>
            <a:fld id="{5DA102A4-859C-4EB2-806C-49D48444549A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A7D5C8-9A19-4613-9B7E-F2129F729DB4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6D8A93-C747-4C89-BECD-9370D7870919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71B595-1001-4873-872F-7589CA9E0768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BF5A82-EBE7-4C0C-A786-726056C6484D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etângulo de cantos arredondados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8A737-5A8E-4139-A077-26BA6FEA9493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pPr>
              <a:defRPr/>
            </a:pPr>
            <a:fld id="{372C7076-C589-416C-9E67-40BFF415FE4C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11" name="Retângulo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tângulo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etângulo de cantos arredondados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fld id="{EAB5168A-1074-494D-8704-BB32657E5042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65" r:id="rId1"/>
    <p:sldLayoutId id="2147484466" r:id="rId2"/>
    <p:sldLayoutId id="2147484467" r:id="rId3"/>
    <p:sldLayoutId id="2147484468" r:id="rId4"/>
    <p:sldLayoutId id="2147484469" r:id="rId5"/>
    <p:sldLayoutId id="2147484470" r:id="rId6"/>
    <p:sldLayoutId id="2147484471" r:id="rId7"/>
    <p:sldLayoutId id="2147484472" r:id="rId8"/>
    <p:sldLayoutId id="2147484473" r:id="rId9"/>
    <p:sldLayoutId id="2147484474" r:id="rId10"/>
    <p:sldLayoutId id="214748447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352714" y="463616"/>
            <a:ext cx="6662786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6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sz="4800" b="1" dirty="0" smtClean="0">
                <a:latin typeface="Arial" pitchFamily="34" charset="0"/>
                <a:cs typeface="Arial" pitchFamily="34" charset="0"/>
              </a:rPr>
              <a:t>SEPTUAGINTA = LXX</a:t>
            </a:r>
            <a:endParaRPr lang="pt-BR" sz="48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Picture 2" descr="C:\Users\webma\Downloads\LXX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1659069"/>
            <a:ext cx="6429420" cy="477032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571472" y="214290"/>
            <a:ext cx="6691255" cy="60939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6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sz="5400" b="1" dirty="0" smtClean="0">
                <a:latin typeface="Arial" pitchFamily="34" charset="0"/>
                <a:cs typeface="Arial" pitchFamily="34" charset="0"/>
              </a:rPr>
              <a:t>Manuscritos do </a:t>
            </a:r>
            <a:r>
              <a:rPr lang="pt-BR" sz="5400" b="1" dirty="0" smtClean="0">
                <a:latin typeface="Arial" pitchFamily="34" charset="0"/>
                <a:cs typeface="Arial" pitchFamily="34" charset="0"/>
              </a:rPr>
              <a:t>AT</a:t>
            </a:r>
            <a:endParaRPr lang="pt-BR" sz="5400" dirty="0" smtClean="0">
              <a:latin typeface="Arial" pitchFamily="34" charset="0"/>
              <a:cs typeface="Arial" pitchFamily="34" charset="0"/>
            </a:endParaRPr>
          </a:p>
          <a:p>
            <a:endParaRPr lang="pt-BR" sz="54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pt-BR" sz="5400" dirty="0" smtClean="0">
                <a:latin typeface="Arial" pitchFamily="34" charset="0"/>
                <a:cs typeface="Arial" pitchFamily="34" charset="0"/>
              </a:rPr>
              <a:t> Hebraico = séc. IX </a:t>
            </a:r>
          </a:p>
          <a:p>
            <a:r>
              <a:rPr lang="pt-BR" sz="5400" dirty="0" smtClean="0">
                <a:latin typeface="Arial" pitchFamily="34" charset="0"/>
                <a:cs typeface="Arial" pitchFamily="34" charset="0"/>
              </a:rPr>
              <a:t>      (801 – 900)</a:t>
            </a:r>
          </a:p>
          <a:p>
            <a:endParaRPr lang="pt-BR" sz="54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pt-BR" sz="5400" dirty="0" smtClean="0">
                <a:latin typeface="Arial" pitchFamily="34" charset="0"/>
                <a:cs typeface="Arial" pitchFamily="34" charset="0"/>
              </a:rPr>
              <a:t> Grego = séc. IV</a:t>
            </a:r>
          </a:p>
          <a:p>
            <a:r>
              <a:rPr lang="pt-BR" sz="5400" dirty="0" smtClean="0">
                <a:latin typeface="Arial" pitchFamily="34" charset="0"/>
                <a:cs typeface="Arial" pitchFamily="34" charset="0"/>
              </a:rPr>
              <a:t>      (301 – 400)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Conector de seta reta 2"/>
          <p:cNvCxnSpPr/>
          <p:nvPr/>
        </p:nvCxnSpPr>
        <p:spPr>
          <a:xfrm flipV="1">
            <a:off x="1000100" y="4286256"/>
            <a:ext cx="7858180" cy="71438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tângulo 5"/>
          <p:cNvSpPr/>
          <p:nvPr/>
        </p:nvSpPr>
        <p:spPr>
          <a:xfrm>
            <a:off x="285720" y="4714884"/>
            <a:ext cx="178595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200" dirty="0" smtClean="0"/>
              <a:t>1400 a.C.</a:t>
            </a:r>
            <a:endParaRPr lang="pt-BR" sz="2400" dirty="0"/>
          </a:p>
        </p:txBody>
      </p:sp>
      <p:cxnSp>
        <p:nvCxnSpPr>
          <p:cNvPr id="15" name="Conector reto 14"/>
          <p:cNvCxnSpPr/>
          <p:nvPr/>
        </p:nvCxnSpPr>
        <p:spPr>
          <a:xfrm rot="5400000">
            <a:off x="784992" y="4572008"/>
            <a:ext cx="428628" cy="158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reto 15"/>
          <p:cNvCxnSpPr/>
          <p:nvPr/>
        </p:nvCxnSpPr>
        <p:spPr>
          <a:xfrm rot="5400000">
            <a:off x="4501356" y="4499776"/>
            <a:ext cx="428628" cy="158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reto 16"/>
          <p:cNvCxnSpPr/>
          <p:nvPr/>
        </p:nvCxnSpPr>
        <p:spPr>
          <a:xfrm rot="5400000">
            <a:off x="8214544" y="4499776"/>
            <a:ext cx="428628" cy="158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Chave esquerda 18"/>
          <p:cNvSpPr/>
          <p:nvPr/>
        </p:nvSpPr>
        <p:spPr>
          <a:xfrm rot="5400000">
            <a:off x="2607455" y="2035959"/>
            <a:ext cx="571502" cy="3643339"/>
          </a:xfrm>
          <a:prstGeom prst="leftBrace">
            <a:avLst/>
          </a:prstGeom>
          <a:solidFill>
            <a:schemeClr val="bg1"/>
          </a:solidFill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0" name="CaixaDeTexto 19"/>
          <p:cNvSpPr txBox="1"/>
          <p:nvPr/>
        </p:nvSpPr>
        <p:spPr>
          <a:xfrm>
            <a:off x="214282" y="2157233"/>
            <a:ext cx="535785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   </a:t>
            </a:r>
            <a:r>
              <a:rPr lang="pt-BR" sz="36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Antigo Testamento</a:t>
            </a:r>
          </a:p>
          <a:p>
            <a:r>
              <a:rPr lang="pt-BR" sz="36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         1000 anos</a:t>
            </a:r>
            <a:endParaRPr lang="pt-BR" sz="36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Retângulo 20"/>
          <p:cNvSpPr/>
          <p:nvPr/>
        </p:nvSpPr>
        <p:spPr>
          <a:xfrm>
            <a:off x="4000496" y="4714884"/>
            <a:ext cx="1428760" cy="9286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200" dirty="0" smtClean="0"/>
              <a:t>400 a.C</a:t>
            </a:r>
            <a:endParaRPr lang="pt-BR" sz="2400" dirty="0"/>
          </a:p>
        </p:txBody>
      </p:sp>
      <p:sp>
        <p:nvSpPr>
          <p:cNvPr id="22" name="Retângulo 21"/>
          <p:cNvSpPr/>
          <p:nvPr/>
        </p:nvSpPr>
        <p:spPr>
          <a:xfrm>
            <a:off x="8001024" y="4714884"/>
            <a:ext cx="928694" cy="9286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200" dirty="0" smtClean="0"/>
              <a:t>A.D</a:t>
            </a:r>
            <a:endParaRPr lang="pt-BR" sz="2300" dirty="0"/>
          </a:p>
        </p:txBody>
      </p:sp>
      <p:sp>
        <p:nvSpPr>
          <p:cNvPr id="11" name="CaixaDeTexto 10"/>
          <p:cNvSpPr txBox="1"/>
          <p:nvPr/>
        </p:nvSpPr>
        <p:spPr>
          <a:xfrm>
            <a:off x="5429256" y="1643050"/>
            <a:ext cx="328611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   </a:t>
            </a:r>
            <a:r>
              <a:rPr lang="pt-BR" sz="36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Septuaginta</a:t>
            </a:r>
          </a:p>
          <a:p>
            <a:r>
              <a:rPr lang="pt-BR" sz="36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     LXX</a:t>
            </a:r>
            <a:endParaRPr lang="pt-BR" sz="36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etângulo 11"/>
          <p:cNvSpPr/>
          <p:nvPr/>
        </p:nvSpPr>
        <p:spPr>
          <a:xfrm>
            <a:off x="6000760" y="4714884"/>
            <a:ext cx="1428760" cy="9286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200" dirty="0" smtClean="0"/>
              <a:t>250 a.C</a:t>
            </a:r>
            <a:endParaRPr lang="pt-BR" sz="2400" dirty="0"/>
          </a:p>
        </p:txBody>
      </p:sp>
      <p:cxnSp>
        <p:nvCxnSpPr>
          <p:cNvPr id="13" name="Conector reto 12"/>
          <p:cNvCxnSpPr/>
          <p:nvPr/>
        </p:nvCxnSpPr>
        <p:spPr>
          <a:xfrm rot="5400000">
            <a:off x="6501620" y="4499776"/>
            <a:ext cx="428628" cy="158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ector de seta reta 28"/>
          <p:cNvCxnSpPr/>
          <p:nvPr/>
        </p:nvCxnSpPr>
        <p:spPr>
          <a:xfrm rot="5400000" flipH="1" flipV="1">
            <a:off x="6428594" y="3856834"/>
            <a:ext cx="571504" cy="15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Conector de seta reta 2"/>
          <p:cNvCxnSpPr/>
          <p:nvPr/>
        </p:nvCxnSpPr>
        <p:spPr>
          <a:xfrm flipV="1">
            <a:off x="1000100" y="3214686"/>
            <a:ext cx="7858180" cy="71438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tângulo 5"/>
          <p:cNvSpPr/>
          <p:nvPr/>
        </p:nvSpPr>
        <p:spPr>
          <a:xfrm>
            <a:off x="428596" y="3643314"/>
            <a:ext cx="1214446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200" dirty="0" smtClean="0"/>
              <a:t>1400 </a:t>
            </a:r>
          </a:p>
          <a:p>
            <a:pPr algn="ctr"/>
            <a:r>
              <a:rPr lang="pt-BR" sz="3200" dirty="0" smtClean="0"/>
              <a:t>a.C.</a:t>
            </a:r>
            <a:endParaRPr lang="pt-BR" sz="2400" dirty="0"/>
          </a:p>
        </p:txBody>
      </p:sp>
      <p:cxnSp>
        <p:nvCxnSpPr>
          <p:cNvPr id="15" name="Conector reto 14"/>
          <p:cNvCxnSpPr/>
          <p:nvPr/>
        </p:nvCxnSpPr>
        <p:spPr>
          <a:xfrm rot="5400000">
            <a:off x="784992" y="3500438"/>
            <a:ext cx="428628" cy="158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reto 15"/>
          <p:cNvCxnSpPr/>
          <p:nvPr/>
        </p:nvCxnSpPr>
        <p:spPr>
          <a:xfrm rot="5400000">
            <a:off x="3286910" y="3499644"/>
            <a:ext cx="428628" cy="158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reto 16"/>
          <p:cNvCxnSpPr/>
          <p:nvPr/>
        </p:nvCxnSpPr>
        <p:spPr>
          <a:xfrm rot="5400000">
            <a:off x="8000230" y="3428206"/>
            <a:ext cx="428628" cy="158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Chave esquerda 18"/>
          <p:cNvSpPr/>
          <p:nvPr/>
        </p:nvSpPr>
        <p:spPr>
          <a:xfrm rot="5400000">
            <a:off x="2107389" y="1678769"/>
            <a:ext cx="357188" cy="2428893"/>
          </a:xfrm>
          <a:prstGeom prst="leftBrace">
            <a:avLst/>
          </a:prstGeom>
          <a:solidFill>
            <a:schemeClr val="bg1"/>
          </a:solidFill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0" name="CaixaDeTexto 19"/>
          <p:cNvSpPr txBox="1"/>
          <p:nvPr/>
        </p:nvSpPr>
        <p:spPr>
          <a:xfrm>
            <a:off x="0" y="1504409"/>
            <a:ext cx="5072066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   </a:t>
            </a:r>
            <a:r>
              <a:rPr lang="pt-BR" sz="28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Antigo Testamento</a:t>
            </a:r>
          </a:p>
          <a:p>
            <a:r>
              <a:rPr lang="pt-BR" sz="28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         1000 anos</a:t>
            </a:r>
            <a:endParaRPr lang="pt-BR" sz="28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Retângulo 20"/>
          <p:cNvSpPr/>
          <p:nvPr/>
        </p:nvSpPr>
        <p:spPr>
          <a:xfrm>
            <a:off x="3000364" y="3643314"/>
            <a:ext cx="1000132" cy="9286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200" dirty="0" smtClean="0"/>
              <a:t>400 </a:t>
            </a:r>
          </a:p>
          <a:p>
            <a:pPr algn="ctr"/>
            <a:r>
              <a:rPr lang="pt-BR" sz="3200" dirty="0" smtClean="0"/>
              <a:t> a.C.</a:t>
            </a:r>
            <a:endParaRPr lang="pt-BR" sz="2400" dirty="0"/>
          </a:p>
        </p:txBody>
      </p:sp>
      <p:sp>
        <p:nvSpPr>
          <p:cNvPr id="22" name="Retângulo 21"/>
          <p:cNvSpPr/>
          <p:nvPr/>
        </p:nvSpPr>
        <p:spPr>
          <a:xfrm>
            <a:off x="7429520" y="3643314"/>
            <a:ext cx="1500198" cy="9286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200" dirty="0" smtClean="0"/>
              <a:t>Séc. IV</a:t>
            </a:r>
          </a:p>
          <a:p>
            <a:pPr algn="ctr"/>
            <a:r>
              <a:rPr lang="pt-BR" sz="3200" dirty="0" smtClean="0"/>
              <a:t>d.C</a:t>
            </a:r>
            <a:endParaRPr lang="pt-BR" sz="2300" dirty="0"/>
          </a:p>
        </p:txBody>
      </p:sp>
      <p:sp>
        <p:nvSpPr>
          <p:cNvPr id="11" name="Retângulo 10"/>
          <p:cNvSpPr/>
          <p:nvPr/>
        </p:nvSpPr>
        <p:spPr>
          <a:xfrm>
            <a:off x="5929322" y="3643314"/>
            <a:ext cx="928694" cy="9286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200" dirty="0" smtClean="0"/>
              <a:t>A.D</a:t>
            </a:r>
            <a:endParaRPr lang="pt-BR" sz="2400" dirty="0"/>
          </a:p>
        </p:txBody>
      </p:sp>
      <p:cxnSp>
        <p:nvCxnSpPr>
          <p:cNvPr id="12" name="Conector reto 11"/>
          <p:cNvCxnSpPr/>
          <p:nvPr/>
        </p:nvCxnSpPr>
        <p:spPr>
          <a:xfrm rot="5400000">
            <a:off x="6072992" y="3428206"/>
            <a:ext cx="428628" cy="158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tângulo 12"/>
          <p:cNvSpPr/>
          <p:nvPr/>
        </p:nvSpPr>
        <p:spPr>
          <a:xfrm>
            <a:off x="3929058" y="5000636"/>
            <a:ext cx="2071702" cy="9286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200" dirty="0" smtClean="0"/>
              <a:t>Septuaginta</a:t>
            </a:r>
          </a:p>
          <a:p>
            <a:pPr algn="ctr"/>
            <a:r>
              <a:rPr lang="pt-BR" sz="3200" dirty="0" smtClean="0"/>
              <a:t>LXX</a:t>
            </a:r>
            <a:endParaRPr lang="pt-BR" sz="2300" dirty="0"/>
          </a:p>
        </p:txBody>
      </p:sp>
      <p:cxnSp>
        <p:nvCxnSpPr>
          <p:cNvPr id="14" name="Conector reto 13"/>
          <p:cNvCxnSpPr/>
          <p:nvPr/>
        </p:nvCxnSpPr>
        <p:spPr>
          <a:xfrm rot="5400000">
            <a:off x="4715670" y="4785528"/>
            <a:ext cx="428628" cy="158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tângulo 17"/>
          <p:cNvSpPr/>
          <p:nvPr/>
        </p:nvSpPr>
        <p:spPr>
          <a:xfrm>
            <a:off x="4429124" y="3643314"/>
            <a:ext cx="928694" cy="9286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200" dirty="0" smtClean="0"/>
              <a:t>250</a:t>
            </a:r>
          </a:p>
          <a:p>
            <a:pPr algn="ctr"/>
            <a:r>
              <a:rPr lang="pt-BR" sz="3200" dirty="0" smtClean="0"/>
              <a:t> a.C.</a:t>
            </a:r>
            <a:endParaRPr lang="pt-BR" sz="2400" dirty="0"/>
          </a:p>
        </p:txBody>
      </p:sp>
      <p:cxnSp>
        <p:nvCxnSpPr>
          <p:cNvPr id="23" name="Conector reto 22"/>
          <p:cNvCxnSpPr/>
          <p:nvPr/>
        </p:nvCxnSpPr>
        <p:spPr>
          <a:xfrm rot="5400000">
            <a:off x="4715670" y="3428206"/>
            <a:ext cx="428628" cy="158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tângulo 23"/>
          <p:cNvSpPr/>
          <p:nvPr/>
        </p:nvSpPr>
        <p:spPr>
          <a:xfrm>
            <a:off x="6858016" y="5000636"/>
            <a:ext cx="2071702" cy="9286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200" dirty="0" smtClean="0"/>
              <a:t>Manuscritos</a:t>
            </a:r>
          </a:p>
          <a:p>
            <a:pPr algn="ctr"/>
            <a:r>
              <a:rPr lang="pt-BR" sz="3200" dirty="0" smtClean="0"/>
              <a:t>Gregos</a:t>
            </a:r>
            <a:endParaRPr lang="pt-BR" sz="2300" dirty="0"/>
          </a:p>
        </p:txBody>
      </p:sp>
      <p:cxnSp>
        <p:nvCxnSpPr>
          <p:cNvPr id="25" name="Conector reto 24"/>
          <p:cNvCxnSpPr/>
          <p:nvPr/>
        </p:nvCxnSpPr>
        <p:spPr>
          <a:xfrm rot="5400000">
            <a:off x="8001818" y="4785528"/>
            <a:ext cx="428628" cy="158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Conector de seta reta 2"/>
          <p:cNvCxnSpPr/>
          <p:nvPr/>
        </p:nvCxnSpPr>
        <p:spPr>
          <a:xfrm flipV="1">
            <a:off x="1000100" y="3214686"/>
            <a:ext cx="7858180" cy="71438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tângulo 5"/>
          <p:cNvSpPr/>
          <p:nvPr/>
        </p:nvSpPr>
        <p:spPr>
          <a:xfrm>
            <a:off x="428596" y="3643314"/>
            <a:ext cx="1214446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200" dirty="0" smtClean="0"/>
              <a:t>A.D.</a:t>
            </a:r>
            <a:endParaRPr lang="pt-BR" sz="2400" dirty="0"/>
          </a:p>
        </p:txBody>
      </p:sp>
      <p:cxnSp>
        <p:nvCxnSpPr>
          <p:cNvPr id="15" name="Conector reto 14"/>
          <p:cNvCxnSpPr/>
          <p:nvPr/>
        </p:nvCxnSpPr>
        <p:spPr>
          <a:xfrm rot="5400000">
            <a:off x="784992" y="3500438"/>
            <a:ext cx="428628" cy="158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reto 15"/>
          <p:cNvCxnSpPr/>
          <p:nvPr/>
        </p:nvCxnSpPr>
        <p:spPr>
          <a:xfrm rot="5400000">
            <a:off x="4714082" y="3499644"/>
            <a:ext cx="428628" cy="158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reto 16"/>
          <p:cNvCxnSpPr/>
          <p:nvPr/>
        </p:nvCxnSpPr>
        <p:spPr>
          <a:xfrm rot="5400000">
            <a:off x="7358876" y="3428206"/>
            <a:ext cx="428628" cy="158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CaixaDeTexto 19"/>
          <p:cNvSpPr txBox="1"/>
          <p:nvPr/>
        </p:nvSpPr>
        <p:spPr>
          <a:xfrm>
            <a:off x="0" y="1504409"/>
            <a:ext cx="5072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   </a:t>
            </a:r>
            <a:endParaRPr lang="pt-BR" sz="28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Retângulo 20"/>
          <p:cNvSpPr/>
          <p:nvPr/>
        </p:nvSpPr>
        <p:spPr>
          <a:xfrm>
            <a:off x="4071934" y="3643314"/>
            <a:ext cx="1785950" cy="9286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200" dirty="0" smtClean="0"/>
              <a:t>Século IV</a:t>
            </a:r>
          </a:p>
          <a:p>
            <a:pPr algn="ctr"/>
            <a:r>
              <a:rPr lang="pt-BR" sz="3200" dirty="0" smtClean="0"/>
              <a:t>d.C.</a:t>
            </a:r>
            <a:endParaRPr lang="pt-BR" sz="2400" dirty="0"/>
          </a:p>
        </p:txBody>
      </p:sp>
      <p:sp>
        <p:nvSpPr>
          <p:cNvPr id="22" name="Retângulo 21"/>
          <p:cNvSpPr/>
          <p:nvPr/>
        </p:nvSpPr>
        <p:spPr>
          <a:xfrm>
            <a:off x="6858016" y="3643314"/>
            <a:ext cx="1500198" cy="9286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200" dirty="0" err="1" smtClean="0"/>
              <a:t>Séc</a:t>
            </a:r>
            <a:r>
              <a:rPr lang="pt-BR" sz="3200" dirty="0" smtClean="0"/>
              <a:t> V</a:t>
            </a:r>
          </a:p>
          <a:p>
            <a:pPr algn="ctr"/>
            <a:r>
              <a:rPr lang="pt-BR" sz="3200" dirty="0" smtClean="0"/>
              <a:t>d.C</a:t>
            </a:r>
            <a:endParaRPr lang="pt-BR" sz="2300" dirty="0"/>
          </a:p>
        </p:txBody>
      </p:sp>
      <p:sp>
        <p:nvSpPr>
          <p:cNvPr id="13" name="Retângulo 12"/>
          <p:cNvSpPr/>
          <p:nvPr/>
        </p:nvSpPr>
        <p:spPr>
          <a:xfrm>
            <a:off x="3571868" y="5000636"/>
            <a:ext cx="2643206" cy="11430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3200" dirty="0" smtClean="0">
              <a:cs typeface="Arial" pitchFamily="34" charset="0"/>
            </a:endParaRPr>
          </a:p>
          <a:p>
            <a:pPr algn="ctr"/>
            <a:r>
              <a:rPr lang="pt-BR" sz="3200" dirty="0" smtClean="0">
                <a:cs typeface="Arial" pitchFamily="34" charset="0"/>
              </a:rPr>
              <a:t>Códice </a:t>
            </a:r>
            <a:r>
              <a:rPr lang="pt-BR" sz="3200" dirty="0" err="1" smtClean="0">
                <a:cs typeface="Arial" pitchFamily="34" charset="0"/>
              </a:rPr>
              <a:t>Sinaítico</a:t>
            </a:r>
            <a:endParaRPr lang="pt-BR" sz="3200" dirty="0" smtClean="0">
              <a:cs typeface="Arial" pitchFamily="34" charset="0"/>
            </a:endParaRPr>
          </a:p>
          <a:p>
            <a:pPr algn="ctr"/>
            <a:r>
              <a:rPr lang="pt-BR" sz="3200" dirty="0" smtClean="0"/>
              <a:t>Códice Vaticano</a:t>
            </a:r>
          </a:p>
          <a:p>
            <a:pPr algn="ctr"/>
            <a:endParaRPr lang="pt-BR" sz="3200" dirty="0">
              <a:cs typeface="Arial" pitchFamily="34" charset="0"/>
            </a:endParaRPr>
          </a:p>
        </p:txBody>
      </p:sp>
      <p:sp>
        <p:nvSpPr>
          <p:cNvPr id="24" name="Retângulo 23"/>
          <p:cNvSpPr/>
          <p:nvPr/>
        </p:nvSpPr>
        <p:spPr>
          <a:xfrm>
            <a:off x="6429388" y="5000636"/>
            <a:ext cx="2500330" cy="9286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200" dirty="0" smtClean="0"/>
              <a:t>Códice Alexandrino</a:t>
            </a:r>
            <a:endParaRPr lang="pt-BR" sz="3200" dirty="0"/>
          </a:p>
        </p:txBody>
      </p:sp>
      <p:cxnSp>
        <p:nvCxnSpPr>
          <p:cNvPr id="25" name="Conector reto 24"/>
          <p:cNvCxnSpPr/>
          <p:nvPr/>
        </p:nvCxnSpPr>
        <p:spPr>
          <a:xfrm rot="5400000">
            <a:off x="7358876" y="4785528"/>
            <a:ext cx="428628" cy="158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ector reto 25"/>
          <p:cNvCxnSpPr/>
          <p:nvPr/>
        </p:nvCxnSpPr>
        <p:spPr>
          <a:xfrm rot="5400000">
            <a:off x="4715670" y="4785528"/>
            <a:ext cx="428628" cy="158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Antonio 2018\Documents\TV\You Tube\Alexandri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428604"/>
            <a:ext cx="5929354" cy="60007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Antonio 2018\Documents\TV\You Tube\Mosteiro de Sta Catarin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4761" y="214290"/>
            <a:ext cx="8764957" cy="664370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Antonio 2018\Documents\TV\You Tube\Ptolomeu II Filadelf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214290"/>
            <a:ext cx="5286412" cy="62960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trimônio Líquido">
  <a:themeElements>
    <a:clrScheme name="Patrimônio Líquido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Patrimônio Líquido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trimônio Líquido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29953</TotalTime>
  <Words>92</Words>
  <Application>Microsoft Office PowerPoint</Application>
  <PresentationFormat>Apresentação na tela (4:3)</PresentationFormat>
  <Paragraphs>41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9" baseType="lpstr">
      <vt:lpstr>Patrimônio Líquido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Company>Kille®Soft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Antonio Fonseca</cp:lastModifiedBy>
  <cp:revision>2301</cp:revision>
  <dcterms:created xsi:type="dcterms:W3CDTF">2012-01-16T14:03:42Z</dcterms:created>
  <dcterms:modified xsi:type="dcterms:W3CDTF">2022-09-29T13:13:15Z</dcterms:modified>
</cp:coreProperties>
</file>