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52" r:id="rId1"/>
  </p:sldMasterIdLst>
  <p:notesMasterIdLst>
    <p:notesMasterId r:id="rId11"/>
  </p:notesMasterIdLst>
  <p:sldIdLst>
    <p:sldId id="908" r:id="rId2"/>
    <p:sldId id="910" r:id="rId3"/>
    <p:sldId id="909" r:id="rId4"/>
    <p:sldId id="911" r:id="rId5"/>
    <p:sldId id="912" r:id="rId6"/>
    <p:sldId id="917" r:id="rId7"/>
    <p:sldId id="918" r:id="rId8"/>
    <p:sldId id="913" r:id="rId9"/>
    <p:sldId id="916" r:id="rId10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6E31"/>
    <a:srgbClr val="A10B4B"/>
    <a:srgbClr val="C0E399"/>
    <a:srgbClr val="FFCC00"/>
    <a:srgbClr val="F68B16"/>
    <a:srgbClr val="008000"/>
    <a:srgbClr val="FF0000"/>
    <a:srgbClr val="CC0000"/>
    <a:srgbClr val="000000"/>
    <a:srgbClr val="72020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62" autoAdjust="0"/>
    <p:restoredTop sz="80645" autoAdjust="0"/>
  </p:normalViewPr>
  <p:slideViewPr>
    <p:cSldViewPr>
      <p:cViewPr>
        <p:scale>
          <a:sx n="50" d="100"/>
          <a:sy n="50" d="100"/>
        </p:scale>
        <p:origin x="-2386" y="-49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29/09/2022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53" r:id="rId1"/>
    <p:sldLayoutId id="2147484454" r:id="rId2"/>
    <p:sldLayoutId id="2147484455" r:id="rId3"/>
    <p:sldLayoutId id="2147484456" r:id="rId4"/>
    <p:sldLayoutId id="2147484457" r:id="rId5"/>
    <p:sldLayoutId id="2147484458" r:id="rId6"/>
    <p:sldLayoutId id="2147484459" r:id="rId7"/>
    <p:sldLayoutId id="2147484460" r:id="rId8"/>
    <p:sldLayoutId id="2147484461" r:id="rId9"/>
    <p:sldLayoutId id="2147484462" r:id="rId10"/>
    <p:sldLayoutId id="214748446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357290" y="428604"/>
            <a:ext cx="642272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600" b="1" dirty="0" smtClean="0">
                <a:latin typeface="Arial" pitchFamily="34" charset="0"/>
                <a:cs typeface="Arial" pitchFamily="34" charset="0"/>
              </a:rPr>
              <a:t>MANUSCRITOS</a:t>
            </a:r>
            <a:endParaRPr lang="pt-BR" sz="6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webma\Downloads\Manuscritos.jf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3726" y="1785926"/>
            <a:ext cx="7584488" cy="40719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071538" y="714356"/>
            <a:ext cx="6702476" cy="51706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600" b="1" dirty="0" smtClean="0">
                <a:latin typeface="Arial" pitchFamily="34" charset="0"/>
                <a:cs typeface="Arial" pitchFamily="34" charset="0"/>
              </a:rPr>
              <a:t> MANUSCRITO</a:t>
            </a:r>
          </a:p>
          <a:p>
            <a:endParaRPr lang="pt-BR" sz="66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6600" dirty="0" err="1" smtClean="0">
                <a:latin typeface="Arial" pitchFamily="34" charset="0"/>
                <a:cs typeface="Arial" pitchFamily="34" charset="0"/>
              </a:rPr>
              <a:t>Manus</a:t>
            </a:r>
            <a:r>
              <a:rPr lang="pt-BR" sz="6600" dirty="0" smtClean="0">
                <a:latin typeface="Arial" pitchFamily="34" charset="0"/>
                <a:cs typeface="Arial" pitchFamily="34" charset="0"/>
              </a:rPr>
              <a:t> = mão</a:t>
            </a:r>
          </a:p>
          <a:p>
            <a:endParaRPr lang="pt-BR" sz="66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6600" dirty="0" err="1" smtClean="0">
                <a:latin typeface="Arial" pitchFamily="34" charset="0"/>
                <a:cs typeface="Arial" pitchFamily="34" charset="0"/>
              </a:rPr>
              <a:t>Scriptus</a:t>
            </a:r>
            <a:r>
              <a:rPr lang="pt-BR" sz="6600" dirty="0" smtClean="0">
                <a:latin typeface="Arial" pitchFamily="34" charset="0"/>
                <a:cs typeface="Arial" pitchFamily="34" charset="0"/>
              </a:rPr>
              <a:t> = escrita</a:t>
            </a:r>
            <a:endParaRPr lang="pt-BR" sz="6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de seta reta 2"/>
          <p:cNvCxnSpPr/>
          <p:nvPr/>
        </p:nvCxnSpPr>
        <p:spPr>
          <a:xfrm flipV="1">
            <a:off x="1000100" y="3214686"/>
            <a:ext cx="7858180" cy="7143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tângulo 5"/>
          <p:cNvSpPr/>
          <p:nvPr/>
        </p:nvSpPr>
        <p:spPr>
          <a:xfrm>
            <a:off x="285720" y="3729046"/>
            <a:ext cx="1643074" cy="12715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Século I</a:t>
            </a:r>
          </a:p>
          <a:p>
            <a:pPr algn="ctr"/>
            <a:r>
              <a:rPr lang="pt-BR" sz="2400" dirty="0" smtClean="0"/>
              <a:t>(1 – 100)</a:t>
            </a:r>
            <a:endParaRPr lang="pt-BR" sz="2400" dirty="0"/>
          </a:p>
        </p:txBody>
      </p:sp>
      <p:cxnSp>
        <p:nvCxnSpPr>
          <p:cNvPr id="15" name="Conector reto 14"/>
          <p:cNvCxnSpPr/>
          <p:nvPr/>
        </p:nvCxnSpPr>
        <p:spPr>
          <a:xfrm rot="5400000">
            <a:off x="784992" y="3500438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/>
          <p:cNvCxnSpPr/>
          <p:nvPr/>
        </p:nvCxnSpPr>
        <p:spPr>
          <a:xfrm rot="5400000">
            <a:off x="5214148" y="3428206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 rot="5400000">
            <a:off x="8000230" y="3428206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have esquerda 18"/>
          <p:cNvSpPr/>
          <p:nvPr/>
        </p:nvSpPr>
        <p:spPr>
          <a:xfrm rot="5400000">
            <a:off x="3000364" y="642918"/>
            <a:ext cx="428626" cy="4429157"/>
          </a:xfrm>
          <a:prstGeom prst="leftBrace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CaixaDeTexto 19"/>
          <p:cNvSpPr txBox="1"/>
          <p:nvPr/>
        </p:nvSpPr>
        <p:spPr>
          <a:xfrm>
            <a:off x="1214414" y="1357298"/>
            <a:ext cx="386355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14 séculos</a:t>
            </a:r>
          </a:p>
          <a:p>
            <a:r>
              <a:rPr lang="pt-BR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Só manuscritos</a:t>
            </a:r>
            <a:endParaRPr lang="pt-BR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tângulo 20"/>
          <p:cNvSpPr/>
          <p:nvPr/>
        </p:nvSpPr>
        <p:spPr>
          <a:xfrm>
            <a:off x="4500562" y="3643314"/>
            <a:ext cx="1857388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100" dirty="0" smtClean="0"/>
              <a:t>Século XV</a:t>
            </a:r>
          </a:p>
          <a:p>
            <a:pPr algn="ctr"/>
            <a:r>
              <a:rPr lang="pt-BR" sz="2400" dirty="0" smtClean="0"/>
              <a:t>(1401 - 1500)</a:t>
            </a:r>
            <a:endParaRPr lang="pt-BR" sz="2400" dirty="0"/>
          </a:p>
        </p:txBody>
      </p:sp>
      <p:sp>
        <p:nvSpPr>
          <p:cNvPr id="22" name="Retângulo 21"/>
          <p:cNvSpPr/>
          <p:nvPr/>
        </p:nvSpPr>
        <p:spPr>
          <a:xfrm>
            <a:off x="7000892" y="3643314"/>
            <a:ext cx="1928826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Século XXI</a:t>
            </a:r>
          </a:p>
          <a:p>
            <a:pPr algn="ctr"/>
            <a:r>
              <a:rPr lang="pt-BR" sz="2300" dirty="0" smtClean="0"/>
              <a:t>(2001 – 2100)</a:t>
            </a:r>
            <a:endParaRPr lang="pt-BR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02129" y="714356"/>
            <a:ext cx="8941871" cy="51706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600" b="1" dirty="0" smtClean="0">
                <a:latin typeface="Arial" pitchFamily="34" charset="0"/>
                <a:cs typeface="Arial" pitchFamily="34" charset="0"/>
              </a:rPr>
              <a:t>Manuscritos da Bíblia</a:t>
            </a:r>
            <a:endParaRPr lang="pt-BR" sz="6600" dirty="0" smtClean="0">
              <a:latin typeface="Arial" pitchFamily="34" charset="0"/>
              <a:cs typeface="Arial" pitchFamily="34" charset="0"/>
            </a:endParaRPr>
          </a:p>
          <a:p>
            <a:endParaRPr lang="pt-BR" sz="6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pt-BR" sz="6600" dirty="0" smtClean="0">
                <a:latin typeface="Arial" pitchFamily="34" charset="0"/>
                <a:cs typeface="Arial" pitchFamily="34" charset="0"/>
              </a:rPr>
              <a:t> Antigo Testamento</a:t>
            </a:r>
          </a:p>
          <a:p>
            <a:endParaRPr lang="pt-BR" sz="6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pt-BR" sz="6600" dirty="0" smtClean="0">
                <a:latin typeface="Arial" pitchFamily="34" charset="0"/>
                <a:cs typeface="Arial" pitchFamily="34" charset="0"/>
              </a:rPr>
              <a:t> Novo Testamento</a:t>
            </a:r>
            <a:endParaRPr lang="pt-BR" sz="6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71472" y="214290"/>
            <a:ext cx="7282571" cy="60939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6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pt-BR" sz="5400" b="1" dirty="0" smtClean="0">
                <a:latin typeface="Arial" pitchFamily="34" charset="0"/>
                <a:cs typeface="Arial" pitchFamily="34" charset="0"/>
              </a:rPr>
              <a:t>Manuscritos do </a:t>
            </a:r>
            <a:r>
              <a:rPr lang="pt-BR" sz="5400" b="1" dirty="0" smtClean="0">
                <a:latin typeface="Arial" pitchFamily="34" charset="0"/>
                <a:cs typeface="Arial" pitchFamily="34" charset="0"/>
              </a:rPr>
              <a:t>AT</a:t>
            </a:r>
            <a:endParaRPr lang="pt-BR" sz="5400" dirty="0" smtClean="0">
              <a:latin typeface="Arial" pitchFamily="34" charset="0"/>
              <a:cs typeface="Arial" pitchFamily="34" charset="0"/>
            </a:endParaRPr>
          </a:p>
          <a:p>
            <a:endParaRPr lang="pt-BR" sz="5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pt-BR" sz="5400" dirty="0" smtClean="0">
                <a:latin typeface="Arial" pitchFamily="34" charset="0"/>
                <a:cs typeface="Arial" pitchFamily="34" charset="0"/>
              </a:rPr>
              <a:t> Hebraico = séc. IX </a:t>
            </a:r>
          </a:p>
          <a:p>
            <a:r>
              <a:rPr lang="pt-BR" sz="5400" dirty="0" smtClean="0">
                <a:latin typeface="Arial" pitchFamily="34" charset="0"/>
                <a:cs typeface="Arial" pitchFamily="34" charset="0"/>
              </a:rPr>
              <a:t>      (801 – 900)</a:t>
            </a:r>
          </a:p>
          <a:p>
            <a:endParaRPr lang="pt-BR" sz="5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pt-BR" sz="5400" dirty="0" smtClean="0">
                <a:latin typeface="Arial" pitchFamily="34" charset="0"/>
                <a:cs typeface="Arial" pitchFamily="34" charset="0"/>
              </a:rPr>
              <a:t> Grego = séc. IV</a:t>
            </a:r>
          </a:p>
          <a:p>
            <a:r>
              <a:rPr lang="pt-BR" sz="5400" dirty="0" smtClean="0">
                <a:latin typeface="Arial" pitchFamily="34" charset="0"/>
                <a:cs typeface="Arial" pitchFamily="34" charset="0"/>
              </a:rPr>
              <a:t>      (301 – 400)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de seta reta 2"/>
          <p:cNvCxnSpPr/>
          <p:nvPr/>
        </p:nvCxnSpPr>
        <p:spPr>
          <a:xfrm flipV="1">
            <a:off x="1000100" y="3214686"/>
            <a:ext cx="7858180" cy="7143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tângulo 5"/>
          <p:cNvSpPr/>
          <p:nvPr/>
        </p:nvSpPr>
        <p:spPr>
          <a:xfrm>
            <a:off x="428596" y="3643314"/>
            <a:ext cx="128588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1400 </a:t>
            </a:r>
          </a:p>
          <a:p>
            <a:pPr algn="ctr"/>
            <a:r>
              <a:rPr lang="pt-BR" sz="3200" dirty="0" smtClean="0"/>
              <a:t>a.C.</a:t>
            </a:r>
            <a:endParaRPr lang="pt-BR" sz="2400" dirty="0"/>
          </a:p>
        </p:txBody>
      </p:sp>
      <p:cxnSp>
        <p:nvCxnSpPr>
          <p:cNvPr id="15" name="Conector reto 14"/>
          <p:cNvCxnSpPr/>
          <p:nvPr/>
        </p:nvCxnSpPr>
        <p:spPr>
          <a:xfrm rot="5400000">
            <a:off x="784992" y="3500438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/>
          <p:cNvCxnSpPr/>
          <p:nvPr/>
        </p:nvCxnSpPr>
        <p:spPr>
          <a:xfrm rot="5400000">
            <a:off x="4215604" y="3428206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 rot="5400000">
            <a:off x="8000230" y="3428206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have esquerda 18"/>
          <p:cNvSpPr/>
          <p:nvPr/>
        </p:nvSpPr>
        <p:spPr>
          <a:xfrm rot="5400000">
            <a:off x="2536017" y="1178703"/>
            <a:ext cx="428626" cy="3357587"/>
          </a:xfrm>
          <a:prstGeom prst="leftBrace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CaixaDeTexto 19"/>
          <p:cNvSpPr txBox="1"/>
          <p:nvPr/>
        </p:nvSpPr>
        <p:spPr>
          <a:xfrm>
            <a:off x="642910" y="1285860"/>
            <a:ext cx="53578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pt-BR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Antigo Testamento</a:t>
            </a:r>
          </a:p>
          <a:p>
            <a:r>
              <a:rPr lang="pt-BR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   1000 anos</a:t>
            </a:r>
            <a:endParaRPr lang="pt-BR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tângulo 20"/>
          <p:cNvSpPr/>
          <p:nvPr/>
        </p:nvSpPr>
        <p:spPr>
          <a:xfrm>
            <a:off x="3786182" y="3643314"/>
            <a:ext cx="1285884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400 </a:t>
            </a:r>
          </a:p>
          <a:p>
            <a:pPr algn="ctr"/>
            <a:r>
              <a:rPr lang="pt-BR" sz="3200" dirty="0" smtClean="0"/>
              <a:t> a.C.</a:t>
            </a:r>
            <a:endParaRPr lang="pt-BR" sz="2400" dirty="0"/>
          </a:p>
        </p:txBody>
      </p:sp>
      <p:sp>
        <p:nvSpPr>
          <p:cNvPr id="22" name="Retângulo 21"/>
          <p:cNvSpPr/>
          <p:nvPr/>
        </p:nvSpPr>
        <p:spPr>
          <a:xfrm>
            <a:off x="7429520" y="3643314"/>
            <a:ext cx="1500198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Séc. IX</a:t>
            </a:r>
          </a:p>
          <a:p>
            <a:pPr algn="ctr"/>
            <a:r>
              <a:rPr lang="pt-BR" sz="3200" dirty="0" smtClean="0"/>
              <a:t>d.C.</a:t>
            </a:r>
            <a:endParaRPr lang="pt-BR" sz="2300" dirty="0"/>
          </a:p>
        </p:txBody>
      </p:sp>
      <p:sp>
        <p:nvSpPr>
          <p:cNvPr id="11" name="Retângulo 10"/>
          <p:cNvSpPr/>
          <p:nvPr/>
        </p:nvSpPr>
        <p:spPr>
          <a:xfrm>
            <a:off x="5715008" y="3643314"/>
            <a:ext cx="1143008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A.D</a:t>
            </a:r>
            <a:endParaRPr lang="pt-BR" sz="2400" dirty="0"/>
          </a:p>
        </p:txBody>
      </p:sp>
      <p:cxnSp>
        <p:nvCxnSpPr>
          <p:cNvPr id="12" name="Conector reto 11"/>
          <p:cNvCxnSpPr/>
          <p:nvPr/>
        </p:nvCxnSpPr>
        <p:spPr>
          <a:xfrm rot="5400000">
            <a:off x="6072992" y="3428206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ângulo 12"/>
          <p:cNvSpPr/>
          <p:nvPr/>
        </p:nvSpPr>
        <p:spPr>
          <a:xfrm>
            <a:off x="6858016" y="5000636"/>
            <a:ext cx="2071702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Manuscrito Hebraico</a:t>
            </a:r>
            <a:endParaRPr lang="pt-BR" sz="2300" dirty="0"/>
          </a:p>
        </p:txBody>
      </p:sp>
      <p:cxnSp>
        <p:nvCxnSpPr>
          <p:cNvPr id="14" name="Conector reto 13"/>
          <p:cNvCxnSpPr/>
          <p:nvPr/>
        </p:nvCxnSpPr>
        <p:spPr>
          <a:xfrm rot="5400000">
            <a:off x="8001818" y="4785528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de seta reta 2"/>
          <p:cNvCxnSpPr/>
          <p:nvPr/>
        </p:nvCxnSpPr>
        <p:spPr>
          <a:xfrm flipV="1">
            <a:off x="1000100" y="3214686"/>
            <a:ext cx="7858180" cy="7143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tângulo 5"/>
          <p:cNvSpPr/>
          <p:nvPr/>
        </p:nvSpPr>
        <p:spPr>
          <a:xfrm>
            <a:off x="428596" y="3643314"/>
            <a:ext cx="128588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1400 </a:t>
            </a:r>
          </a:p>
          <a:p>
            <a:pPr algn="ctr"/>
            <a:r>
              <a:rPr lang="pt-BR" sz="3200" dirty="0" smtClean="0"/>
              <a:t>a.C.</a:t>
            </a:r>
            <a:endParaRPr lang="pt-BR" sz="2400" dirty="0"/>
          </a:p>
        </p:txBody>
      </p:sp>
      <p:cxnSp>
        <p:nvCxnSpPr>
          <p:cNvPr id="15" name="Conector reto 14"/>
          <p:cNvCxnSpPr/>
          <p:nvPr/>
        </p:nvCxnSpPr>
        <p:spPr>
          <a:xfrm rot="5400000">
            <a:off x="784992" y="3500438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/>
          <p:cNvCxnSpPr/>
          <p:nvPr/>
        </p:nvCxnSpPr>
        <p:spPr>
          <a:xfrm rot="5400000">
            <a:off x="4215604" y="3428206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 rot="5400000">
            <a:off x="8000230" y="3428206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have esquerda 18"/>
          <p:cNvSpPr/>
          <p:nvPr/>
        </p:nvSpPr>
        <p:spPr>
          <a:xfrm rot="5400000">
            <a:off x="2536017" y="1178703"/>
            <a:ext cx="428626" cy="3357587"/>
          </a:xfrm>
          <a:prstGeom prst="leftBrace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CaixaDeTexto 19"/>
          <p:cNvSpPr txBox="1"/>
          <p:nvPr/>
        </p:nvSpPr>
        <p:spPr>
          <a:xfrm>
            <a:off x="428596" y="1285860"/>
            <a:ext cx="53578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pt-BR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Antigo Testamento</a:t>
            </a:r>
          </a:p>
          <a:p>
            <a:r>
              <a:rPr lang="pt-BR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   1000 anos</a:t>
            </a:r>
            <a:endParaRPr lang="pt-BR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tângulo 20"/>
          <p:cNvSpPr/>
          <p:nvPr/>
        </p:nvSpPr>
        <p:spPr>
          <a:xfrm>
            <a:off x="3786182" y="3643314"/>
            <a:ext cx="1285884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400 </a:t>
            </a:r>
          </a:p>
          <a:p>
            <a:pPr algn="ctr"/>
            <a:r>
              <a:rPr lang="pt-BR" sz="3200" dirty="0" smtClean="0"/>
              <a:t> a.C.</a:t>
            </a:r>
            <a:endParaRPr lang="pt-BR" sz="2400" dirty="0"/>
          </a:p>
        </p:txBody>
      </p:sp>
      <p:sp>
        <p:nvSpPr>
          <p:cNvPr id="22" name="Retângulo 21"/>
          <p:cNvSpPr/>
          <p:nvPr/>
        </p:nvSpPr>
        <p:spPr>
          <a:xfrm>
            <a:off x="7429520" y="3643314"/>
            <a:ext cx="1500198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Séc. IV</a:t>
            </a:r>
          </a:p>
          <a:p>
            <a:pPr algn="ctr"/>
            <a:r>
              <a:rPr lang="pt-BR" sz="3200" dirty="0" smtClean="0"/>
              <a:t>d.C</a:t>
            </a:r>
            <a:endParaRPr lang="pt-BR" sz="2300" dirty="0"/>
          </a:p>
        </p:txBody>
      </p:sp>
      <p:sp>
        <p:nvSpPr>
          <p:cNvPr id="11" name="Retângulo 10"/>
          <p:cNvSpPr/>
          <p:nvPr/>
        </p:nvSpPr>
        <p:spPr>
          <a:xfrm>
            <a:off x="5715008" y="3643314"/>
            <a:ext cx="1143008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A.D</a:t>
            </a:r>
            <a:endParaRPr lang="pt-BR" sz="2400" dirty="0"/>
          </a:p>
        </p:txBody>
      </p:sp>
      <p:cxnSp>
        <p:nvCxnSpPr>
          <p:cNvPr id="12" name="Conector reto 11"/>
          <p:cNvCxnSpPr/>
          <p:nvPr/>
        </p:nvCxnSpPr>
        <p:spPr>
          <a:xfrm rot="5400000">
            <a:off x="6072992" y="3428206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ângulo 12"/>
          <p:cNvSpPr/>
          <p:nvPr/>
        </p:nvSpPr>
        <p:spPr>
          <a:xfrm>
            <a:off x="6858016" y="5000636"/>
            <a:ext cx="2071702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Manuscrito Grego</a:t>
            </a:r>
            <a:endParaRPr lang="pt-BR" sz="2300" dirty="0"/>
          </a:p>
        </p:txBody>
      </p:sp>
      <p:cxnSp>
        <p:nvCxnSpPr>
          <p:cNvPr id="14" name="Conector reto 13"/>
          <p:cNvCxnSpPr/>
          <p:nvPr/>
        </p:nvCxnSpPr>
        <p:spPr>
          <a:xfrm rot="5400000">
            <a:off x="8001818" y="4785528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14282" y="357166"/>
            <a:ext cx="9209293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pt-BR" sz="5400" b="1" dirty="0" smtClean="0">
                <a:latin typeface="Arial" pitchFamily="34" charset="0"/>
                <a:cs typeface="Arial" pitchFamily="34" charset="0"/>
              </a:rPr>
              <a:t>Manuscritos do </a:t>
            </a:r>
            <a:r>
              <a:rPr lang="pt-BR" sz="5400" b="1" dirty="0" smtClean="0">
                <a:latin typeface="Arial" pitchFamily="34" charset="0"/>
                <a:cs typeface="Arial" pitchFamily="34" charset="0"/>
              </a:rPr>
              <a:t>AT</a:t>
            </a:r>
            <a:endParaRPr lang="pt-BR" sz="5400" dirty="0" smtClean="0">
              <a:latin typeface="Arial" pitchFamily="34" charset="0"/>
              <a:cs typeface="Arial" pitchFamily="34" charset="0"/>
            </a:endParaRPr>
          </a:p>
          <a:p>
            <a:endParaRPr lang="pt-BR" sz="5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pt-BR" sz="5400" dirty="0" smtClean="0">
                <a:latin typeface="Arial" pitchFamily="34" charset="0"/>
                <a:cs typeface="Arial" pitchFamily="34" charset="0"/>
              </a:rPr>
              <a:t> Manuscritos do Mar Morto</a:t>
            </a:r>
          </a:p>
          <a:p>
            <a:pPr>
              <a:buFont typeface="Arial" pitchFamily="34" charset="0"/>
              <a:buChar char="•"/>
            </a:pPr>
            <a:endParaRPr lang="pt-BR" sz="54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5400" dirty="0" smtClean="0">
                <a:latin typeface="Arial" pitchFamily="34" charset="0"/>
                <a:cs typeface="Arial" pitchFamily="34" charset="0"/>
              </a:rPr>
              <a:t>   Século XX (1901 – 2000) </a:t>
            </a:r>
          </a:p>
          <a:p>
            <a:endParaRPr lang="pt-BR" sz="5400" dirty="0" smtClean="0">
              <a:latin typeface="Arial" pitchFamily="34" charset="0"/>
              <a:cs typeface="Arial" pitchFamily="34" charset="0"/>
            </a:endParaRPr>
          </a:p>
          <a:p>
            <a:endParaRPr lang="pt-BR" sz="5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de seta reta 2"/>
          <p:cNvCxnSpPr/>
          <p:nvPr/>
        </p:nvCxnSpPr>
        <p:spPr>
          <a:xfrm flipV="1">
            <a:off x="1000100" y="3214686"/>
            <a:ext cx="7858180" cy="7143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tângulo 5"/>
          <p:cNvSpPr/>
          <p:nvPr/>
        </p:nvSpPr>
        <p:spPr>
          <a:xfrm>
            <a:off x="285720" y="3643314"/>
            <a:ext cx="178595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1400 a.C.</a:t>
            </a:r>
            <a:endParaRPr lang="pt-BR" sz="2400" dirty="0"/>
          </a:p>
        </p:txBody>
      </p:sp>
      <p:cxnSp>
        <p:nvCxnSpPr>
          <p:cNvPr id="15" name="Conector reto 14"/>
          <p:cNvCxnSpPr/>
          <p:nvPr/>
        </p:nvCxnSpPr>
        <p:spPr>
          <a:xfrm rot="5400000">
            <a:off x="784992" y="3500438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/>
          <p:cNvCxnSpPr/>
          <p:nvPr/>
        </p:nvCxnSpPr>
        <p:spPr>
          <a:xfrm rot="5400000">
            <a:off x="5428462" y="3428206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 rot="5400000">
            <a:off x="8000230" y="3428206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have esquerda 18"/>
          <p:cNvSpPr/>
          <p:nvPr/>
        </p:nvSpPr>
        <p:spPr>
          <a:xfrm rot="5400000">
            <a:off x="3107521" y="535761"/>
            <a:ext cx="428626" cy="4643471"/>
          </a:xfrm>
          <a:prstGeom prst="leftBrace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CaixaDeTexto 19"/>
          <p:cNvSpPr txBox="1"/>
          <p:nvPr/>
        </p:nvSpPr>
        <p:spPr>
          <a:xfrm>
            <a:off x="642910" y="1285860"/>
            <a:ext cx="53578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pt-BR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Antigo Testamento</a:t>
            </a:r>
          </a:p>
          <a:p>
            <a:r>
              <a:rPr lang="pt-BR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   1000 anos</a:t>
            </a:r>
            <a:endParaRPr lang="pt-BR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tângulo 20"/>
          <p:cNvSpPr/>
          <p:nvPr/>
        </p:nvSpPr>
        <p:spPr>
          <a:xfrm>
            <a:off x="4714876" y="3643314"/>
            <a:ext cx="1785950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400 a.C</a:t>
            </a:r>
            <a:endParaRPr lang="pt-BR" sz="2400" dirty="0"/>
          </a:p>
        </p:txBody>
      </p:sp>
      <p:sp>
        <p:nvSpPr>
          <p:cNvPr id="22" name="Retângulo 21"/>
          <p:cNvSpPr/>
          <p:nvPr/>
        </p:nvSpPr>
        <p:spPr>
          <a:xfrm>
            <a:off x="7429520" y="3643314"/>
            <a:ext cx="1500198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/>
              <a:t>A.D</a:t>
            </a:r>
            <a:endParaRPr lang="pt-BR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29438</TotalTime>
  <Words>143</Words>
  <Application>Microsoft Office PowerPoint</Application>
  <PresentationFormat>Apresentação na tela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2255</cp:revision>
  <dcterms:created xsi:type="dcterms:W3CDTF">2012-01-16T14:03:42Z</dcterms:created>
  <dcterms:modified xsi:type="dcterms:W3CDTF">2022-09-29T13:12:20Z</dcterms:modified>
</cp:coreProperties>
</file>