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0" r:id="rId1"/>
  </p:sldMasterIdLst>
  <p:notesMasterIdLst>
    <p:notesMasterId r:id="rId9"/>
  </p:notesMasterIdLst>
  <p:sldIdLst>
    <p:sldId id="835" r:id="rId2"/>
    <p:sldId id="852" r:id="rId3"/>
    <p:sldId id="885" r:id="rId4"/>
    <p:sldId id="890" r:id="rId5"/>
    <p:sldId id="893" r:id="rId6"/>
    <p:sldId id="895" r:id="rId7"/>
    <p:sldId id="896" r:id="rId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A10B4B"/>
    <a:srgbClr val="720202"/>
    <a:srgbClr val="FF0000"/>
    <a:srgbClr val="F68B16"/>
    <a:srgbClr val="008000"/>
    <a:srgbClr val="F76E31"/>
    <a:srgbClr val="F8A6BF"/>
    <a:srgbClr val="CC0000"/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5" autoAdjust="0"/>
    <p:restoredTop sz="80645" autoAdjust="0"/>
  </p:normalViewPr>
  <p:slideViewPr>
    <p:cSldViewPr>
      <p:cViewPr varScale="1">
        <p:scale>
          <a:sx n="55" d="100"/>
          <a:sy n="55" d="100"/>
        </p:scale>
        <p:origin x="-17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19/10/2021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32" name="Retângul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tângul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tângul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tângul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56" name="Retângul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tângul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tângul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tângul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a liv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a liv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a liv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a liv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a liv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a liv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a liv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a liv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a liv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a liv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a liv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a liv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a liv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a liv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tângul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tângul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tângul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tângul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tângul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tângul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ector reto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o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ector reto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grpSp>
        <p:nvGrpSpPr>
          <p:cNvPr id="14" name="Grupo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ector reto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o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ector reto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tângul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tângul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21" r:id="rId1"/>
    <p:sldLayoutId id="2147484322" r:id="rId2"/>
    <p:sldLayoutId id="2147484323" r:id="rId3"/>
    <p:sldLayoutId id="2147484324" r:id="rId4"/>
    <p:sldLayoutId id="2147484325" r:id="rId5"/>
    <p:sldLayoutId id="2147484326" r:id="rId6"/>
    <p:sldLayoutId id="2147484327" r:id="rId7"/>
    <p:sldLayoutId id="2147484328" r:id="rId8"/>
    <p:sldLayoutId id="2147484329" r:id="rId9"/>
    <p:sldLayoutId id="2147484330" r:id="rId10"/>
    <p:sldLayoutId id="21474843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55576" y="1268760"/>
            <a:ext cx="7704856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9600" dirty="0" smtClean="0"/>
              <a:t>Igreja Local</a:t>
            </a:r>
            <a:br>
              <a:rPr lang="pt-BR" sz="96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980728"/>
            <a:ext cx="83529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8000" cap="small" dirty="0" smtClean="0"/>
              <a:t>DOUTRINA DA </a:t>
            </a:r>
            <a:r>
              <a:rPr lang="pt-BR" sz="8000" cap="small" dirty="0" smtClean="0"/>
              <a:t>TRINDADE</a:t>
            </a:r>
          </a:p>
          <a:p>
            <a:pPr algn="ctr"/>
            <a:r>
              <a:rPr lang="pt-BR" sz="8000" cap="small" dirty="0" smtClean="0"/>
              <a:t>Parte 2</a:t>
            </a:r>
            <a:endParaRPr lang="pt-BR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1700808"/>
            <a:ext cx="84249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6000" dirty="0" smtClean="0"/>
              <a:t>João 10.30</a:t>
            </a:r>
          </a:p>
          <a:p>
            <a:r>
              <a:rPr lang="pt-BR" sz="6000" dirty="0" smtClean="0"/>
              <a:t>      Eu e o Pai somos </a:t>
            </a:r>
            <a:r>
              <a:rPr lang="pt-BR" sz="6000" dirty="0" smtClean="0"/>
              <a:t>um</a:t>
            </a:r>
            <a:r>
              <a:rPr lang="pt-BR" sz="6000" dirty="0" smtClean="0"/>
              <a:t>.</a:t>
            </a:r>
            <a:endParaRPr lang="pt-BR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620688"/>
            <a:ext cx="842493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João 14.9</a:t>
            </a:r>
          </a:p>
          <a:p>
            <a:r>
              <a:rPr lang="pt-BR" sz="5400" dirty="0" smtClean="0"/>
              <a:t>      Disse-lhe Jesus: Filipe, há tanto tempo estou convosco, e não me tens conhecido? Quem me vê a mim vê o Pai; como dizes tu: Mostra-nos o Pai?</a:t>
            </a:r>
            <a:endParaRPr lang="pt-BR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620688"/>
            <a:ext cx="842493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João 14.7</a:t>
            </a:r>
          </a:p>
          <a:p>
            <a:r>
              <a:rPr lang="pt-BR" sz="5400" dirty="0" smtClean="0"/>
              <a:t>      Se vós me tivésseis conhecido, conheceríeis também a meu Pai. Desde agora o conheceis e o tendes visto.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332656"/>
            <a:ext cx="8424936" cy="923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Mateus 11.27</a:t>
            </a:r>
          </a:p>
          <a:p>
            <a:r>
              <a:rPr lang="pt-BR" sz="5400" dirty="0" smtClean="0"/>
              <a:t>Tudo me foi entregue por meu Pai. Ninguém conhece o Filho, senão o Pai; e ninguém conhece o Pai, senão o Filho e aquele a quem o Filho o quiser revelar.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332656"/>
            <a:ext cx="8424936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João 12.44,45</a:t>
            </a:r>
          </a:p>
          <a:p>
            <a:r>
              <a:rPr lang="pt-BR" sz="5400" dirty="0" smtClean="0"/>
              <a:t>E Jesus clamou, dizendo: Quem crê em mim crê, não em mim, mas naquele que me enviou.</a:t>
            </a:r>
            <a:br>
              <a:rPr lang="pt-BR" sz="5400" dirty="0" smtClean="0"/>
            </a:br>
            <a:r>
              <a:rPr lang="pt-BR" sz="5400" dirty="0" smtClean="0"/>
              <a:t>E quem me vê a mim vê aquele que me enviou.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ô">
  <a:themeElements>
    <a:clrScheme name="Metrô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ô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ô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13671</TotalTime>
  <Words>140</Words>
  <Application>Microsoft Office PowerPoint</Application>
  <PresentationFormat>Apresentação na tela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Metrô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1231</cp:revision>
  <dcterms:created xsi:type="dcterms:W3CDTF">2012-01-16T14:03:42Z</dcterms:created>
  <dcterms:modified xsi:type="dcterms:W3CDTF">2021-10-19T15:13:54Z</dcterms:modified>
</cp:coreProperties>
</file>