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28" r:id="rId1"/>
  </p:sldMasterIdLst>
  <p:notesMasterIdLst>
    <p:notesMasterId r:id="rId15"/>
  </p:notesMasterIdLst>
  <p:sldIdLst>
    <p:sldId id="897" r:id="rId2"/>
    <p:sldId id="898" r:id="rId3"/>
    <p:sldId id="899" r:id="rId4"/>
    <p:sldId id="912" r:id="rId5"/>
    <p:sldId id="922" r:id="rId6"/>
    <p:sldId id="931" r:id="rId7"/>
    <p:sldId id="923" r:id="rId8"/>
    <p:sldId id="932" r:id="rId9"/>
    <p:sldId id="933" r:id="rId10"/>
    <p:sldId id="934" r:id="rId11"/>
    <p:sldId id="935" r:id="rId12"/>
    <p:sldId id="936" r:id="rId13"/>
    <p:sldId id="937" r:id="rId1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A10B4B"/>
    <a:srgbClr val="C0E399"/>
    <a:srgbClr val="FFCC00"/>
    <a:srgbClr val="F68B16"/>
    <a:srgbClr val="FF0000"/>
    <a:srgbClr val="CC0000"/>
    <a:srgbClr val="F76E31"/>
    <a:srgbClr val="000000"/>
    <a:srgbClr val="720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80645" autoAdjust="0"/>
  </p:normalViewPr>
  <p:slideViewPr>
    <p:cSldViewPr>
      <p:cViewPr>
        <p:scale>
          <a:sx n="50" d="100"/>
          <a:sy n="50" d="100"/>
        </p:scale>
        <p:origin x="-195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19/07/2022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9" r:id="rId1"/>
    <p:sldLayoutId id="2147484430" r:id="rId2"/>
    <p:sldLayoutId id="2147484431" r:id="rId3"/>
    <p:sldLayoutId id="2147484432" r:id="rId4"/>
    <p:sldLayoutId id="2147484433" r:id="rId5"/>
    <p:sldLayoutId id="2147484434" r:id="rId6"/>
    <p:sldLayoutId id="2147484435" r:id="rId7"/>
    <p:sldLayoutId id="2147484436" r:id="rId8"/>
    <p:sldLayoutId id="2147484437" r:id="rId9"/>
    <p:sldLayoutId id="2147484438" r:id="rId10"/>
    <p:sldLayoutId id="21474844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468560" y="-682526"/>
            <a:ext cx="9289032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/>
            <a:r>
              <a:rPr lang="pt-BR" sz="4400" dirty="0" smtClean="0"/>
              <a:t>      </a:t>
            </a:r>
            <a:r>
              <a:rPr lang="pt-BR" sz="4300" dirty="0" smtClean="0"/>
              <a:t>1° - </a:t>
            </a:r>
            <a:r>
              <a:rPr lang="pt-BR" sz="4300" dirty="0" smtClean="0">
                <a:latin typeface="+mj-lt"/>
              </a:rPr>
              <a:t>As Escrituras Sagradas, compostas do Antigo e Novo Testamentos, são inteiramente inspiradas por Deus, infalíveis na sua composição original e completamente dignas de confiança em quaisquer áreas que venham a se expressar, sendo também a autoridade final e suprema de fé e conduta.</a:t>
            </a: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332656"/>
            <a:ext cx="9217024" cy="9387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                </a:t>
            </a:r>
            <a:r>
              <a:rPr lang="pt-BR" sz="4400" dirty="0" smtClean="0"/>
              <a:t>1 Timóteo 2.3-5</a:t>
            </a:r>
            <a:endParaRPr lang="pt-BR" sz="4400" dirty="0" smtClean="0"/>
          </a:p>
          <a:p>
            <a:pPr marL="742950" lvl="0" indent="-742950"/>
            <a:r>
              <a:rPr lang="pt-BR" sz="4400" dirty="0" smtClean="0"/>
              <a:t> </a:t>
            </a:r>
            <a:r>
              <a:rPr lang="pt-BR" sz="4400" dirty="0" smtClean="0"/>
              <a:t>     </a:t>
            </a:r>
            <a:r>
              <a:rPr lang="pt-BR" sz="4400" dirty="0" smtClean="0"/>
              <a:t>Isto </a:t>
            </a:r>
            <a:r>
              <a:rPr lang="pt-BR" sz="4400" dirty="0" smtClean="0"/>
              <a:t>é bom e aceitável diante de Deus, nosso Salvador,</a:t>
            </a:r>
            <a:br>
              <a:rPr lang="pt-BR" sz="4400" dirty="0" smtClean="0"/>
            </a:br>
            <a:r>
              <a:rPr lang="pt-BR" sz="4400" dirty="0" smtClean="0"/>
              <a:t>que deseja que todos sejam salvos e cheguem ao pleno conhecimento da verdade.</a:t>
            </a:r>
            <a:br>
              <a:rPr lang="pt-BR" sz="4400" dirty="0" smtClean="0"/>
            </a:br>
            <a:r>
              <a:rPr lang="pt-BR" sz="4400" dirty="0" smtClean="0"/>
              <a:t>Porque há um só Deus e um só Mediador entre Deus e a humanidade, Cristo Jesus, homem,</a:t>
            </a:r>
            <a:br>
              <a:rPr lang="pt-BR" sz="44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856357"/>
            <a:ext cx="846043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5400" dirty="0" smtClean="0"/>
              <a:t>                     </a:t>
            </a:r>
            <a:r>
              <a:rPr lang="pt-BR" sz="5400" dirty="0" smtClean="0"/>
              <a:t>Tito 2.11</a:t>
            </a:r>
            <a:endParaRPr lang="pt-BR" sz="5400" dirty="0" smtClean="0"/>
          </a:p>
          <a:p>
            <a:pPr marL="742950" lvl="0" indent="-742950"/>
            <a:r>
              <a:rPr lang="pt-BR" sz="5400" dirty="0" smtClean="0"/>
              <a:t> </a:t>
            </a:r>
            <a:r>
              <a:rPr lang="pt-BR" sz="5400" dirty="0" smtClean="0"/>
              <a:t>   </a:t>
            </a:r>
            <a:r>
              <a:rPr lang="pt-BR" sz="5400" dirty="0" smtClean="0"/>
              <a:t>Porque </a:t>
            </a:r>
            <a:r>
              <a:rPr lang="pt-BR" sz="5400" dirty="0" smtClean="0"/>
              <a:t>a graça de Deus se manifestou, trazendo salvação a todos.</a:t>
            </a: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620688"/>
            <a:ext cx="8460432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dirty="0" smtClean="0"/>
              <a:t>                     </a:t>
            </a:r>
            <a:r>
              <a:rPr lang="pt-BR" dirty="0" smtClean="0"/>
              <a:t>   </a:t>
            </a:r>
            <a:r>
              <a:rPr lang="pt-BR" sz="4400" dirty="0" smtClean="0"/>
              <a:t>Atos 17.30</a:t>
            </a:r>
            <a:endParaRPr lang="pt-BR" sz="4400" dirty="0" smtClean="0"/>
          </a:p>
          <a:p>
            <a:pPr marL="742950" lvl="0" indent="-742950"/>
            <a:r>
              <a:rPr lang="pt-BR" sz="4400" dirty="0" smtClean="0"/>
              <a:t> </a:t>
            </a:r>
            <a:r>
              <a:rPr lang="pt-BR" sz="4400" dirty="0" smtClean="0"/>
              <a:t>    </a:t>
            </a:r>
            <a:r>
              <a:rPr lang="pt-BR" sz="4400" dirty="0" smtClean="0"/>
              <a:t>Deus </a:t>
            </a:r>
            <a:r>
              <a:rPr lang="pt-BR" sz="4400" dirty="0" smtClean="0"/>
              <a:t>não levou em conta os tempos da ignorância, mas agora ele ordena a todas as pessoas, em todos os lugares, que se arrependam.</a:t>
            </a:r>
            <a:br>
              <a:rPr lang="pt-BR" sz="44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620688"/>
            <a:ext cx="8460432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dirty="0" smtClean="0"/>
              <a:t>                     </a:t>
            </a:r>
            <a:r>
              <a:rPr lang="pt-BR" dirty="0" smtClean="0"/>
              <a:t>   </a:t>
            </a:r>
            <a:r>
              <a:rPr lang="pt-BR" sz="4400" dirty="0" smtClean="0"/>
              <a:t>Romanos 10.9</a:t>
            </a:r>
            <a:endParaRPr lang="pt-BR" sz="4400" dirty="0" smtClean="0"/>
          </a:p>
          <a:p>
            <a:pPr marL="742950" lvl="0" indent="-742950"/>
            <a:r>
              <a:rPr lang="pt-BR" sz="4400" dirty="0" smtClean="0"/>
              <a:t> </a:t>
            </a:r>
            <a:r>
              <a:rPr lang="pt-BR" sz="4400" dirty="0" smtClean="0"/>
              <a:t>    </a:t>
            </a:r>
            <a:r>
              <a:rPr lang="pt-BR" sz="4400" dirty="0" smtClean="0"/>
              <a:t>Se </a:t>
            </a:r>
            <a:r>
              <a:rPr lang="pt-BR" sz="4400" dirty="0" smtClean="0"/>
              <a:t>com a boca você confessar Jesus como Senhor e em seu coração crer que Deus o ressuscitou dentre os mortos, você será salvo.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332656"/>
            <a:ext cx="9289032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300" dirty="0" smtClean="0">
                <a:latin typeface="+mj-lt"/>
              </a:rPr>
              <a:t>2° - </a:t>
            </a:r>
            <a:r>
              <a:rPr lang="pt-BR" sz="4400" dirty="0" smtClean="0">
                <a:latin typeface="+mj-lt"/>
              </a:rPr>
              <a:t>Há um só Deus eterno, poderoso e perfeito, distinto em sua trindade: Pai, Filho e Espírito Santo.</a:t>
            </a: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332656"/>
            <a:ext cx="9289032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300" dirty="0" smtClean="0">
                <a:latin typeface="+mj-lt"/>
              </a:rPr>
              <a:t>3° - </a:t>
            </a:r>
            <a:r>
              <a:rPr lang="pt-BR" sz="4400" dirty="0" smtClean="0">
                <a:latin typeface="+mj-lt"/>
              </a:rPr>
              <a:t>Jesus Cristo nasceu do Espírito Santo e da virgem Maria, sendo verdadeiro Deus e verdadeiro Homem e o único mediador entre Deus e o homem.  Somente Ele foi perfeito em natureza, ensino e obediência.</a:t>
            </a: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9064" y="620688"/>
            <a:ext cx="8173416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lvl="0"/>
            <a:r>
              <a:rPr lang="pt-BR" sz="4300" dirty="0" smtClean="0">
                <a:latin typeface="+mj-lt"/>
              </a:rPr>
              <a:t>4° - </a:t>
            </a:r>
            <a:r>
              <a:rPr lang="pt-BR" sz="4400" dirty="0" smtClean="0">
                <a:latin typeface="+mj-lt"/>
              </a:rPr>
              <a:t>O Espírito Santo é o regenerador e santificador dos redimidos, o doador dos dons e frutos espirituais, o Consolador permanente e Mestre da Igreja.</a:t>
            </a:r>
          </a:p>
          <a:p>
            <a:r>
              <a:rPr lang="pt-BR" sz="4400" dirty="0" smtClean="0">
                <a:latin typeface="+mj-lt"/>
              </a:rPr>
              <a:t> </a:t>
            </a: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468560" y="404664"/>
            <a:ext cx="921702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 </a:t>
            </a:r>
            <a:r>
              <a:rPr lang="pt-BR" sz="4300" dirty="0" smtClean="0">
                <a:latin typeface="+mj-lt"/>
              </a:rPr>
              <a:t>5° - </a:t>
            </a:r>
            <a:r>
              <a:rPr lang="pt-BR" sz="4400" dirty="0" smtClean="0">
                <a:latin typeface="+mj-lt"/>
              </a:rPr>
              <a:t>Em Adão, a humanidade foi criada à imagem e semelhança de Deus.  Devido à queda de Adão, a humanidade tornou-se radicalmente corrupta e distanciada de Deus. O essencial para o homem é a restauração de sua comunhão com Deus, a qual o homem é incapaz de operar por si mesmo.</a:t>
            </a: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04664"/>
            <a:ext cx="83529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4300" dirty="0" smtClean="0">
                <a:latin typeface="+mj-lt"/>
              </a:rPr>
              <a:t>6° - </a:t>
            </a:r>
            <a:r>
              <a:rPr lang="pt-BR" sz="4400" dirty="0" smtClean="0">
                <a:latin typeface="+mj-lt"/>
              </a:rPr>
              <a:t>A salvação eterna, dom de Deus, tem sido providenciada para o homem unicamente pela graça do Senhor e pela morte vicária de Cristo Jesus.  A fé é o meio pelo qual o crente se apropria dos benefícios da salvação da sua morte.</a:t>
            </a: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73024" y="260648"/>
            <a:ext cx="9217024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                </a:t>
            </a:r>
            <a:r>
              <a:rPr lang="pt-BR" sz="4400" dirty="0" smtClean="0"/>
              <a:t>Atos 10.42,43</a:t>
            </a:r>
            <a:endParaRPr lang="pt-BR" sz="4400" dirty="0" smtClean="0"/>
          </a:p>
          <a:p>
            <a:pPr marL="742950" lvl="0" indent="-742950"/>
            <a:r>
              <a:rPr lang="pt-BR" sz="4400" dirty="0" smtClean="0"/>
              <a:t> </a:t>
            </a:r>
            <a:r>
              <a:rPr lang="pt-BR" sz="4400" dirty="0" smtClean="0"/>
              <a:t>     </a:t>
            </a:r>
            <a:r>
              <a:rPr lang="pt-BR" sz="4400" dirty="0" smtClean="0"/>
              <a:t>Jesus </a:t>
            </a:r>
            <a:r>
              <a:rPr lang="pt-BR" sz="4400" dirty="0" smtClean="0"/>
              <a:t>nos mandou pregar ao povo e testemunhar que ele foi constituído por Deus como Juiz de vivos e de mortos.</a:t>
            </a:r>
            <a:br>
              <a:rPr lang="pt-BR" sz="4400" dirty="0" smtClean="0"/>
            </a:br>
            <a:r>
              <a:rPr lang="pt-BR" sz="4400" dirty="0" smtClean="0"/>
              <a:t>Dele todos os profetas dão testemunho de que, por meio do seu nome, todo o que nele crê recebe remissão dos pecados.</a:t>
            </a:r>
            <a:br>
              <a:rPr lang="pt-BR" sz="44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73024" y="0"/>
            <a:ext cx="9217024" cy="951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                </a:t>
            </a:r>
            <a:r>
              <a:rPr lang="pt-BR" sz="4400" dirty="0" smtClean="0"/>
              <a:t>2 Coríntios 5.18,19</a:t>
            </a:r>
            <a:endParaRPr lang="pt-BR" sz="4400" dirty="0" smtClean="0"/>
          </a:p>
          <a:p>
            <a:pPr marL="742950" lvl="0" indent="-742950"/>
            <a:r>
              <a:rPr lang="pt-BR" sz="4400" dirty="0" smtClean="0"/>
              <a:t> </a:t>
            </a:r>
            <a:r>
              <a:rPr lang="pt-BR" sz="4400" dirty="0" smtClean="0"/>
              <a:t>    </a:t>
            </a:r>
            <a:r>
              <a:rPr lang="pt-BR" sz="4400" dirty="0" smtClean="0"/>
              <a:t>Ora</a:t>
            </a:r>
            <a:r>
              <a:rPr lang="pt-BR" sz="4400" dirty="0" smtClean="0"/>
              <a:t>, tudo isso provém de Deus, que nos reconciliou consigo mesmo por meio de Cristo e nos deu o ministério da reconciliação,</a:t>
            </a:r>
            <a:br>
              <a:rPr lang="pt-BR" sz="4400" dirty="0" smtClean="0"/>
            </a:br>
            <a:r>
              <a:rPr lang="pt-BR" sz="4400" dirty="0" smtClean="0"/>
              <a:t>a saber, que Deus estava em Cristo reconciliando consigo o mundo, não levando em conta os pecados dos seres humanos e nos confiando a palavra da reconciliação.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08720"/>
            <a:ext cx="9217024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800" dirty="0" smtClean="0"/>
              <a:t>                     </a:t>
            </a:r>
            <a:r>
              <a:rPr lang="pt-BR" sz="4800" dirty="0" smtClean="0"/>
              <a:t>Efésios 2.8,9</a:t>
            </a:r>
            <a:endParaRPr lang="pt-BR" sz="4800" dirty="0" smtClean="0"/>
          </a:p>
          <a:p>
            <a:pPr marL="742950" lvl="0" indent="-742950"/>
            <a:r>
              <a:rPr lang="pt-BR" sz="4800" dirty="0" smtClean="0"/>
              <a:t> </a:t>
            </a:r>
            <a:r>
              <a:rPr lang="pt-BR" sz="4800" dirty="0" smtClean="0"/>
              <a:t>    </a:t>
            </a:r>
            <a:r>
              <a:rPr lang="pt-BR" sz="4800" dirty="0" smtClean="0"/>
              <a:t>Porque </a:t>
            </a:r>
            <a:r>
              <a:rPr lang="pt-BR" sz="4800" dirty="0" smtClean="0"/>
              <a:t>pela graça vocês são salvos, mediante a fé; e isto não vem de vocês, é dom de Deus;</a:t>
            </a:r>
            <a:br>
              <a:rPr lang="pt-BR" sz="4800" dirty="0" smtClean="0"/>
            </a:br>
            <a:r>
              <a:rPr lang="pt-BR" sz="4800" dirty="0" smtClean="0"/>
              <a:t>não de obras, para que ninguém se glorie.</a:t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29943</TotalTime>
  <Words>442</Words>
  <Application>Microsoft Office PowerPoint</Application>
  <PresentationFormat>Apresentação na tela (4:3)</PresentationFormat>
  <Paragraphs>25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2267</cp:revision>
  <dcterms:created xsi:type="dcterms:W3CDTF">2012-01-16T14:03:42Z</dcterms:created>
  <dcterms:modified xsi:type="dcterms:W3CDTF">2022-07-19T15:01:27Z</dcterms:modified>
</cp:coreProperties>
</file>