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28" r:id="rId1"/>
  </p:sldMasterIdLst>
  <p:notesMasterIdLst>
    <p:notesMasterId r:id="rId15"/>
  </p:notesMasterIdLst>
  <p:sldIdLst>
    <p:sldId id="897" r:id="rId2"/>
    <p:sldId id="898" r:id="rId3"/>
    <p:sldId id="899" r:id="rId4"/>
    <p:sldId id="912" r:id="rId5"/>
    <p:sldId id="922" r:id="rId6"/>
    <p:sldId id="923" r:id="rId7"/>
    <p:sldId id="924" r:id="rId8"/>
    <p:sldId id="927" r:id="rId9"/>
    <p:sldId id="925" r:id="rId10"/>
    <p:sldId id="926" r:id="rId11"/>
    <p:sldId id="928" r:id="rId12"/>
    <p:sldId id="929" r:id="rId13"/>
    <p:sldId id="930" r:id="rId1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A10B4B"/>
    <a:srgbClr val="C0E399"/>
    <a:srgbClr val="FFCC00"/>
    <a:srgbClr val="F68B16"/>
    <a:srgbClr val="FF0000"/>
    <a:srgbClr val="CC0000"/>
    <a:srgbClr val="F76E31"/>
    <a:srgbClr val="000000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80645" autoAdjust="0"/>
  </p:normalViewPr>
  <p:slideViewPr>
    <p:cSldViewPr>
      <p:cViewPr>
        <p:scale>
          <a:sx n="50" d="100"/>
          <a:sy n="50" d="100"/>
        </p:scale>
        <p:origin x="-195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14/07/2022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9" r:id="rId1"/>
    <p:sldLayoutId id="2147484430" r:id="rId2"/>
    <p:sldLayoutId id="2147484431" r:id="rId3"/>
    <p:sldLayoutId id="2147484432" r:id="rId4"/>
    <p:sldLayoutId id="2147484433" r:id="rId5"/>
    <p:sldLayoutId id="2147484434" r:id="rId6"/>
    <p:sldLayoutId id="2147484435" r:id="rId7"/>
    <p:sldLayoutId id="2147484436" r:id="rId8"/>
    <p:sldLayoutId id="2147484437" r:id="rId9"/>
    <p:sldLayoutId id="2147484438" r:id="rId10"/>
    <p:sldLayoutId id="21474844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468560" y="-682526"/>
            <a:ext cx="9289032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/>
            <a:r>
              <a:rPr lang="pt-BR" sz="4400" dirty="0" smtClean="0"/>
              <a:t>      </a:t>
            </a:r>
            <a:r>
              <a:rPr lang="pt-BR" sz="4300" dirty="0" smtClean="0"/>
              <a:t>1° - </a:t>
            </a:r>
            <a:r>
              <a:rPr lang="pt-BR" sz="4300" dirty="0" smtClean="0">
                <a:latin typeface="+mj-lt"/>
              </a:rPr>
              <a:t>As Escrituras Sagradas, compostas do Antigo e Novo Testamentos, são inteiramente inspiradas por Deus, infalíveis na sua composição original e completamente dignas de confiança em quaisquer áreas que venham a se expressar, sendo também a autoridade final e suprema de fé e conduta.</a:t>
            </a: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1052736"/>
            <a:ext cx="8605464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</a:t>
            </a:r>
            <a:r>
              <a:rPr lang="pt-BR" sz="4400" dirty="0" smtClean="0"/>
              <a:t>                    </a:t>
            </a:r>
            <a:r>
              <a:rPr lang="pt-BR" dirty="0" smtClean="0"/>
              <a:t>Efésios 2.8,9</a:t>
            </a:r>
          </a:p>
          <a:p>
            <a:pPr marL="742950" lvl="0" indent="-742950"/>
            <a:r>
              <a:rPr lang="pt-BR" dirty="0" smtClean="0"/>
              <a:t> </a:t>
            </a:r>
            <a:r>
              <a:rPr lang="pt-BR" dirty="0" smtClean="0"/>
              <a:t>     Porque </a:t>
            </a:r>
            <a:r>
              <a:rPr lang="pt-BR" dirty="0" smtClean="0"/>
              <a:t>pela graça vocês são salvos, mediante a fé; e isto não vem de vocês, é dom de Deus;</a:t>
            </a:r>
            <a:br>
              <a:rPr lang="pt-BR" dirty="0" smtClean="0"/>
            </a:br>
            <a:r>
              <a:rPr lang="pt-BR" dirty="0" smtClean="0"/>
              <a:t>não de obras, para que ninguém se glorie.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1052736"/>
            <a:ext cx="8137920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</a:t>
            </a:r>
            <a:r>
              <a:rPr lang="pt-BR" sz="4400" dirty="0" smtClean="0"/>
              <a:t>                     </a:t>
            </a:r>
            <a:r>
              <a:rPr lang="pt-BR" dirty="0" smtClean="0"/>
              <a:t>João 14.6</a:t>
            </a:r>
          </a:p>
          <a:p>
            <a:pPr marL="742950" lvl="0" indent="-742950"/>
            <a:r>
              <a:rPr lang="pt-BR" dirty="0" smtClean="0"/>
              <a:t> </a:t>
            </a:r>
            <a:r>
              <a:rPr lang="pt-BR" dirty="0" smtClean="0"/>
              <a:t>     Jesus </a:t>
            </a:r>
            <a:r>
              <a:rPr lang="pt-BR" dirty="0" smtClean="0"/>
              <a:t>respondeu: — Eu sou o caminho</a:t>
            </a:r>
            <a:r>
              <a:rPr lang="pt-BR" dirty="0" smtClean="0"/>
              <a:t>, a verdade e </a:t>
            </a:r>
            <a:r>
              <a:rPr lang="pt-BR" dirty="0" smtClean="0"/>
              <a:t>a vida</a:t>
            </a:r>
            <a:r>
              <a:rPr lang="pt-BR" dirty="0" smtClean="0"/>
              <a:t>; ninguém </a:t>
            </a:r>
            <a:r>
              <a:rPr lang="pt-BR" dirty="0" smtClean="0"/>
              <a:t>vem ao Pai senão por mim.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332656"/>
            <a:ext cx="9144000" cy="11295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</a:t>
            </a:r>
            <a:r>
              <a:rPr lang="pt-BR" sz="4400" dirty="0" smtClean="0"/>
              <a:t>                     </a:t>
            </a:r>
            <a:r>
              <a:rPr lang="pt-BR" dirty="0" smtClean="0"/>
              <a:t>2Coríntios 5.18,19</a:t>
            </a:r>
          </a:p>
          <a:p>
            <a:pPr marL="742950" lvl="0" indent="-742950"/>
            <a:r>
              <a:rPr lang="pt-BR" dirty="0" smtClean="0"/>
              <a:t> </a:t>
            </a:r>
            <a:r>
              <a:rPr lang="pt-BR" dirty="0" smtClean="0"/>
              <a:t>     Ora</a:t>
            </a:r>
            <a:r>
              <a:rPr lang="pt-BR" dirty="0" smtClean="0"/>
              <a:t>, tudo isso provém de Deus, que nos reconciliou consigo mesmo por meio de Cristo e nos deu o ministério da reconciliação,</a:t>
            </a:r>
            <a:br>
              <a:rPr lang="pt-BR" dirty="0" smtClean="0"/>
            </a:br>
            <a:r>
              <a:rPr lang="pt-BR" dirty="0" smtClean="0"/>
              <a:t>a saber, que Deus estava em Cristo reconciliando consigo o mundo, não levando em conta os pecados dos seres humanos e nos confiando a palavra da reconciliação.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1196752"/>
            <a:ext cx="7992888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</a:t>
            </a:r>
            <a:r>
              <a:rPr lang="pt-BR" sz="4400" dirty="0" smtClean="0"/>
              <a:t>                     </a:t>
            </a:r>
            <a:r>
              <a:rPr lang="pt-BR" dirty="0" smtClean="0"/>
              <a:t>João 3.16</a:t>
            </a:r>
          </a:p>
          <a:p>
            <a:pPr marL="742950" lvl="0" indent="-742950"/>
            <a:r>
              <a:rPr lang="pt-BR" dirty="0" smtClean="0"/>
              <a:t> </a:t>
            </a:r>
            <a:r>
              <a:rPr lang="pt-BR" dirty="0" smtClean="0"/>
              <a:t>     Porque </a:t>
            </a:r>
            <a:r>
              <a:rPr lang="pt-BR" dirty="0" smtClean="0"/>
              <a:t>Deus amou o mundo de tal maneira que deu o seu Filho </a:t>
            </a:r>
            <a:r>
              <a:rPr lang="pt-BR" dirty="0" smtClean="0"/>
              <a:t>unigênito, para </a:t>
            </a:r>
            <a:r>
              <a:rPr lang="pt-BR" dirty="0" smtClean="0"/>
              <a:t>que todo o que nele crê não pereça, mas tenha a vida eterna.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332656"/>
            <a:ext cx="9289032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300" dirty="0" smtClean="0">
                <a:latin typeface="+mj-lt"/>
              </a:rPr>
              <a:t>2° - </a:t>
            </a:r>
            <a:r>
              <a:rPr lang="pt-BR" sz="4400" dirty="0" smtClean="0">
                <a:latin typeface="+mj-lt"/>
              </a:rPr>
              <a:t>Há um só Deus eterno, poderoso e perfeito, distinto em sua trindade: Pai, Filho e Espírito Santo.</a:t>
            </a: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332656"/>
            <a:ext cx="9289032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300" dirty="0" smtClean="0">
                <a:latin typeface="+mj-lt"/>
              </a:rPr>
              <a:t>3° - </a:t>
            </a:r>
            <a:r>
              <a:rPr lang="pt-BR" sz="4400" dirty="0" smtClean="0">
                <a:latin typeface="+mj-lt"/>
              </a:rPr>
              <a:t>Jesus Cristo nasceu do Espírito Santo e da virgem Maria, sendo verdadeiro Deus e verdadeiro Homem e o único mediador entre Deus e o homem.  Somente Ele foi perfeito em natureza, ensino e obediência.</a:t>
            </a: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9064" y="620688"/>
            <a:ext cx="8173416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lvl="0"/>
            <a:r>
              <a:rPr lang="pt-BR" sz="4300" dirty="0" smtClean="0">
                <a:latin typeface="+mj-lt"/>
              </a:rPr>
              <a:t>4° - </a:t>
            </a:r>
            <a:r>
              <a:rPr lang="pt-BR" sz="4400" dirty="0" smtClean="0">
                <a:latin typeface="+mj-lt"/>
              </a:rPr>
              <a:t>O Espírito Santo é o regenerador e santificador dos redimidos, o doador dos dons e frutos espirituais, o Consolador permanente e Mestre da Igreja.</a:t>
            </a:r>
          </a:p>
          <a:p>
            <a:r>
              <a:rPr lang="pt-BR" sz="4400" dirty="0" smtClean="0">
                <a:latin typeface="+mj-lt"/>
              </a:rPr>
              <a:t> </a:t>
            </a: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468560" y="404664"/>
            <a:ext cx="921702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 </a:t>
            </a:r>
            <a:r>
              <a:rPr lang="pt-BR" sz="4300" dirty="0" smtClean="0">
                <a:latin typeface="+mj-lt"/>
              </a:rPr>
              <a:t>5° - </a:t>
            </a:r>
            <a:r>
              <a:rPr lang="pt-BR" sz="4400" dirty="0" smtClean="0">
                <a:latin typeface="+mj-lt"/>
              </a:rPr>
              <a:t>Em Adão, a humanidade foi criada à imagem e semelhança de Deus.  Devido à queda de Adão, a humanidade tornou-se radicalmente corrupta e distanciada de Deus. O essencial para o homem é a restauração de sua comunhão com Deus, a qual o homem é incapaz de operar por si mesmo.</a:t>
            </a: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396552" y="0"/>
            <a:ext cx="9217024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</a:t>
            </a:r>
            <a:r>
              <a:rPr lang="pt-BR" sz="4400" dirty="0" smtClean="0"/>
              <a:t>                    </a:t>
            </a:r>
            <a:r>
              <a:rPr lang="pt-BR" dirty="0" smtClean="0"/>
              <a:t>Gênesis 1.26,27</a:t>
            </a:r>
          </a:p>
          <a:p>
            <a:pPr marL="742950" lvl="0" indent="-742950"/>
            <a:r>
              <a:rPr lang="pt-BR" dirty="0" smtClean="0"/>
              <a:t> </a:t>
            </a:r>
            <a:r>
              <a:rPr lang="pt-BR" dirty="0" smtClean="0"/>
              <a:t>     E </a:t>
            </a:r>
            <a:r>
              <a:rPr lang="pt-BR" dirty="0" smtClean="0"/>
              <a:t>Deus disse: — Façamos o ser humano à nossa imagem, conforme a nossa semelhança. Tenha ele domínio sobre os peixes do mar, sobre as aves dos céus, sobre os animais domésticos, sobre toda a terra e sobre todos os animais que rastejam pela terra.</a:t>
            </a:r>
            <a:br>
              <a:rPr lang="pt-BR" dirty="0" smtClean="0"/>
            </a:br>
            <a:r>
              <a:rPr lang="pt-BR" dirty="0" smtClean="0"/>
              <a:t>Assim Deus criou o ser humano à sua imagem, à imagem de Deus o criou; homem e mulher os criou.</a:t>
            </a:r>
            <a:br>
              <a:rPr lang="pt-BR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73024" y="1102578"/>
            <a:ext cx="860546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</a:t>
            </a:r>
            <a:r>
              <a:rPr lang="pt-BR" sz="4400" dirty="0" smtClean="0"/>
              <a:t>                    </a:t>
            </a:r>
            <a:r>
              <a:rPr lang="pt-BR" dirty="0" smtClean="0"/>
              <a:t>Romanos 5.19</a:t>
            </a:r>
          </a:p>
          <a:p>
            <a:pPr marL="742950" lvl="0" indent="-742950"/>
            <a:r>
              <a:rPr lang="pt-BR" dirty="0" smtClean="0"/>
              <a:t> </a:t>
            </a:r>
            <a:r>
              <a:rPr lang="pt-BR" dirty="0" smtClean="0"/>
              <a:t>     Porque</a:t>
            </a:r>
            <a:r>
              <a:rPr lang="pt-BR" dirty="0" smtClean="0"/>
              <a:t>, como, pela desobediência de um só homem, muitos se tornaram pecadores, assim também, por meio da obediência de um só, muitos se tornarão justos.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73024" y="1102578"/>
            <a:ext cx="860546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</a:t>
            </a:r>
            <a:r>
              <a:rPr lang="pt-BR" sz="4400" dirty="0" smtClean="0"/>
              <a:t>                    </a:t>
            </a:r>
            <a:r>
              <a:rPr lang="pt-BR" dirty="0" smtClean="0"/>
              <a:t>Romanos 5.12</a:t>
            </a:r>
          </a:p>
          <a:p>
            <a:pPr marL="742950" lvl="0" indent="-742950"/>
            <a:r>
              <a:rPr lang="pt-BR" dirty="0" smtClean="0"/>
              <a:t> </a:t>
            </a:r>
            <a:r>
              <a:rPr lang="pt-BR" dirty="0" smtClean="0"/>
              <a:t>     Portanto</a:t>
            </a:r>
            <a:r>
              <a:rPr lang="pt-BR" dirty="0" smtClean="0"/>
              <a:t>, assim como por um só homem entrou o pecado no mundo, e pelo pecado veio a morte, assim também a morte passou a toda a humanidade, porque todos pecaram.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1052736"/>
            <a:ext cx="860546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</a:t>
            </a:r>
            <a:r>
              <a:rPr lang="pt-BR" sz="4400" dirty="0" smtClean="0"/>
              <a:t>                    </a:t>
            </a:r>
            <a:r>
              <a:rPr lang="pt-BR" dirty="0" smtClean="0"/>
              <a:t>Romanos 3.22,23</a:t>
            </a:r>
          </a:p>
          <a:p>
            <a:pPr marL="742950" lvl="0" indent="-742950"/>
            <a:r>
              <a:rPr lang="pt-BR" dirty="0" smtClean="0"/>
              <a:t> </a:t>
            </a:r>
            <a:r>
              <a:rPr lang="pt-BR" dirty="0" smtClean="0"/>
              <a:t>     É </a:t>
            </a:r>
            <a:r>
              <a:rPr lang="pt-BR" dirty="0" smtClean="0"/>
              <a:t>a justiça de Deus mediante a fé em Jesus Cristo, para todos e sobre todos os que creem. Porque não há distinção,</a:t>
            </a:r>
            <a:br>
              <a:rPr lang="pt-BR" dirty="0" smtClean="0"/>
            </a:br>
            <a:r>
              <a:rPr lang="pt-BR" dirty="0" smtClean="0"/>
              <a:t>pois todos pecaram e carecem da glória de Deus,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29927</TotalTime>
  <Words>493</Words>
  <Application>Microsoft Office PowerPoint</Application>
  <PresentationFormat>Apresentação na tela (4:3)</PresentationFormat>
  <Paragraphs>26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2265</cp:revision>
  <dcterms:created xsi:type="dcterms:W3CDTF">2012-01-16T14:03:42Z</dcterms:created>
  <dcterms:modified xsi:type="dcterms:W3CDTF">2022-07-14T19:17:57Z</dcterms:modified>
</cp:coreProperties>
</file>