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6"/>
  </p:notesMasterIdLst>
  <p:sldIdLst>
    <p:sldId id="897" r:id="rId2"/>
    <p:sldId id="898" r:id="rId3"/>
    <p:sldId id="899" r:id="rId4"/>
    <p:sldId id="912" r:id="rId5"/>
    <p:sldId id="900" r:id="rId6"/>
    <p:sldId id="913" r:id="rId7"/>
    <p:sldId id="914" r:id="rId8"/>
    <p:sldId id="915" r:id="rId9"/>
    <p:sldId id="916" r:id="rId10"/>
    <p:sldId id="917" r:id="rId11"/>
    <p:sldId id="918" r:id="rId12"/>
    <p:sldId id="919" r:id="rId13"/>
    <p:sldId id="920" r:id="rId14"/>
    <p:sldId id="921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10B4B"/>
    <a:srgbClr val="C0E399"/>
    <a:srgbClr val="FFCC00"/>
    <a:srgbClr val="F68B16"/>
    <a:srgbClr val="FF0000"/>
    <a:srgbClr val="CC0000"/>
    <a:srgbClr val="F76E31"/>
    <a:srgbClr val="00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06/07/2022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52536" y="-675456"/>
            <a:ext cx="9396536" cy="927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dirty="0" smtClean="0"/>
              <a:t>                  </a:t>
            </a:r>
            <a:r>
              <a:rPr lang="pt-BR" dirty="0" smtClean="0"/>
              <a:t>           </a:t>
            </a:r>
            <a:r>
              <a:rPr lang="pt-BR" sz="4100" dirty="0" smtClean="0"/>
              <a:t>João 3.6-8</a:t>
            </a:r>
            <a:endParaRPr lang="pt-BR" sz="4100" dirty="0" smtClean="0"/>
          </a:p>
          <a:p>
            <a:pPr marL="742950" indent="-742950"/>
            <a:r>
              <a:rPr lang="pt-BR" sz="4100" dirty="0" smtClean="0"/>
              <a:t>      </a:t>
            </a:r>
            <a:r>
              <a:rPr lang="pt-BR" sz="4400" dirty="0" smtClean="0"/>
              <a:t>O que é nascido da carne é carne, e o que é nascido do Espírito é espírito.</a:t>
            </a:r>
            <a:br>
              <a:rPr lang="pt-BR" sz="4400" dirty="0" smtClean="0"/>
            </a:br>
            <a:r>
              <a:rPr lang="pt-BR" sz="4400" dirty="0" smtClean="0"/>
              <a:t>Não fique admirado por eu dizer: "Vocês precisam nascer de novo."</a:t>
            </a:r>
            <a:br>
              <a:rPr lang="pt-BR" sz="4400" dirty="0" smtClean="0"/>
            </a:br>
            <a:r>
              <a:rPr lang="pt-BR" sz="4400" dirty="0" smtClean="0"/>
              <a:t>O vento sopra onde quer</a:t>
            </a:r>
            <a:r>
              <a:rPr lang="pt-BR" sz="4400" dirty="0" smtClean="0"/>
              <a:t>, você </a:t>
            </a:r>
            <a:r>
              <a:rPr lang="pt-BR" sz="4400" dirty="0" smtClean="0"/>
              <a:t>ouve o barulho que ele faz, mas </a:t>
            </a:r>
            <a:r>
              <a:rPr lang="pt-BR" sz="4400" dirty="0" smtClean="0"/>
              <a:t>não </a:t>
            </a:r>
            <a:r>
              <a:rPr lang="pt-BR" sz="4400" dirty="0" smtClean="0"/>
              <a:t>sabe de onde ele vem, nem para onde vai; assim é todo o que é nascido do Espírito.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52536" y="-531440"/>
            <a:ext cx="9396536" cy="995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dirty="0" smtClean="0"/>
              <a:t>                  </a:t>
            </a:r>
            <a:r>
              <a:rPr lang="pt-BR" dirty="0" smtClean="0"/>
              <a:t>           </a:t>
            </a:r>
            <a:r>
              <a:rPr lang="pt-BR" sz="4100" dirty="0" smtClean="0"/>
              <a:t>Tito 3.4,5</a:t>
            </a:r>
            <a:endParaRPr lang="pt-BR" sz="4100" dirty="0" smtClean="0"/>
          </a:p>
          <a:p>
            <a:pPr marL="742950" indent="-742950"/>
            <a:r>
              <a:rPr lang="pt-BR" sz="4100" dirty="0" smtClean="0"/>
              <a:t>      </a:t>
            </a:r>
            <a:r>
              <a:rPr lang="pt-BR" sz="4400" dirty="0" smtClean="0"/>
              <a:t>Mas quando se manifestou a bondade de Deus, nosso Salvador, e o seu amor por todos</a:t>
            </a:r>
            <a:r>
              <a:rPr lang="pt-BR" sz="4400" dirty="0" smtClean="0"/>
              <a:t>, ele </a:t>
            </a:r>
            <a:r>
              <a:rPr lang="pt-BR" sz="4400" dirty="0" smtClean="0"/>
              <a:t>nos salvou, não por obras de justiça praticadas por nós, mas segundo a sua misericórdia. Ele nos salvou mediante o lavar regenerador e renovador do Espírito Santo,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52536" y="260648"/>
            <a:ext cx="9396536" cy="927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dirty="0" smtClean="0"/>
              <a:t>                  </a:t>
            </a:r>
            <a:r>
              <a:rPr lang="pt-BR" dirty="0" smtClean="0"/>
              <a:t>      </a:t>
            </a:r>
            <a:r>
              <a:rPr lang="pt-BR" sz="4100" dirty="0" smtClean="0"/>
              <a:t>1 Coríntios 6.11</a:t>
            </a:r>
            <a:endParaRPr lang="pt-BR" sz="4100" dirty="0" smtClean="0"/>
          </a:p>
          <a:p>
            <a:pPr marL="742950" indent="-742950"/>
            <a:r>
              <a:rPr lang="pt-BR" sz="4100" dirty="0" smtClean="0"/>
              <a:t>      </a:t>
            </a:r>
            <a:r>
              <a:rPr lang="pt-BR" sz="4400" dirty="0" smtClean="0"/>
              <a:t>Alguns de vocês eram assim. Mas vocês foram lavados, foram santificados, foram justificados no nome do Senhor Jesus Cristo e no Espírito do nosso Deus.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52536" y="260648"/>
            <a:ext cx="9396536" cy="995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dirty="0" smtClean="0"/>
              <a:t>                  </a:t>
            </a:r>
            <a:r>
              <a:rPr lang="pt-BR" dirty="0" smtClean="0"/>
              <a:t>      </a:t>
            </a:r>
            <a:r>
              <a:rPr lang="pt-BR" sz="4100" dirty="0" smtClean="0"/>
              <a:t>Gálatas 5.22,23</a:t>
            </a:r>
            <a:endParaRPr lang="pt-BR" sz="4100" dirty="0" smtClean="0"/>
          </a:p>
          <a:p>
            <a:pPr marL="742950" indent="-742950"/>
            <a:r>
              <a:rPr lang="pt-BR" sz="4100" dirty="0" smtClean="0"/>
              <a:t>      </a:t>
            </a:r>
            <a:r>
              <a:rPr lang="pt-BR" sz="4400" dirty="0" smtClean="0"/>
              <a:t>Mas o fruto do Espírito é: amor, alegria, paz, longanimidade, benignidade, bondade, fidelidade,</a:t>
            </a:r>
            <a:br>
              <a:rPr lang="pt-BR" sz="4400" dirty="0" smtClean="0"/>
            </a:br>
            <a:r>
              <a:rPr lang="pt-BR" sz="4400" dirty="0" smtClean="0"/>
              <a:t>mansidão, domínio próprio. Contra estas coisas não há lei.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52536" y="260648"/>
            <a:ext cx="9396536" cy="1063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dirty="0" smtClean="0"/>
              <a:t>                </a:t>
            </a:r>
            <a:r>
              <a:rPr lang="pt-BR" dirty="0" smtClean="0"/>
              <a:t>          </a:t>
            </a:r>
            <a:r>
              <a:rPr lang="pt-BR" sz="4100" dirty="0" smtClean="0"/>
              <a:t>João 16.13</a:t>
            </a:r>
            <a:endParaRPr lang="pt-BR" sz="4100" dirty="0" smtClean="0"/>
          </a:p>
          <a:p>
            <a:pPr marL="742950" indent="-742950"/>
            <a:r>
              <a:rPr lang="pt-BR" sz="4100" dirty="0" smtClean="0"/>
              <a:t>      </a:t>
            </a:r>
            <a:r>
              <a:rPr lang="pt-BR" sz="4400" dirty="0" smtClean="0"/>
              <a:t>Porém, quando vier o Espírito da verdade, ele os guiará em toda a verdade. Ele não falará por si mesmo, mas dirá tudo o que ouvir e anunciará a vocês as coisas que estão para acontecer.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2° - </a:t>
            </a:r>
            <a:r>
              <a:rPr lang="pt-BR" sz="4400" dirty="0" smtClean="0">
                <a:latin typeface="+mj-lt"/>
              </a:rPr>
              <a:t>Há um só Deus eterno, poderoso e perfeito, distinto em sua trindade: Pai, Filho e Espírito Santo.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3° - </a:t>
            </a:r>
            <a:r>
              <a:rPr lang="pt-BR" sz="4400" dirty="0" smtClean="0">
                <a:latin typeface="+mj-lt"/>
              </a:rPr>
              <a:t>Jesus Cristo nasceu do Espírito Santo e da virgem Maria, sendo verdadeiro Deus e verdadeiro Homem e o único mediador entre Deus e o homem.  Somente Ele foi perfeito em natureza, ensino e obediência.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064" y="620688"/>
            <a:ext cx="817341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lvl="0"/>
            <a:r>
              <a:rPr lang="pt-BR" sz="4300" dirty="0" smtClean="0">
                <a:latin typeface="+mj-lt"/>
              </a:rPr>
              <a:t>4° - </a:t>
            </a:r>
            <a:r>
              <a:rPr lang="pt-BR" sz="4400" dirty="0" smtClean="0">
                <a:latin typeface="+mj-lt"/>
              </a:rPr>
              <a:t>O Espírito Santo é o regenerador e santificador dos redimidos, o doador dos dons e frutos espirituais, o Consolador permanente e Mestre da Igreja.</a:t>
            </a:r>
          </a:p>
          <a:p>
            <a:r>
              <a:rPr lang="pt-BR" sz="4400" dirty="0" smtClean="0">
                <a:latin typeface="+mj-lt"/>
              </a:rPr>
              <a:t> 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324544" y="-747464"/>
            <a:ext cx="9468544" cy="10879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               </a:t>
            </a:r>
            <a:r>
              <a:rPr lang="pt-BR" sz="4400" dirty="0" smtClean="0"/>
              <a:t>    </a:t>
            </a:r>
            <a:r>
              <a:rPr lang="pt-BR" sz="3800" dirty="0" smtClean="0"/>
              <a:t>Atos 5.3,4</a:t>
            </a:r>
            <a:endParaRPr lang="pt-BR" sz="3800" dirty="0" smtClean="0"/>
          </a:p>
          <a:p>
            <a:pPr marL="742950" indent="-742950"/>
            <a:r>
              <a:rPr lang="pt-BR" sz="3800" dirty="0" smtClean="0"/>
              <a:t>     </a:t>
            </a:r>
            <a:r>
              <a:rPr lang="pt-BR" sz="3800" dirty="0" smtClean="0"/>
              <a:t> </a:t>
            </a:r>
            <a:r>
              <a:rPr lang="pt-BR" sz="3800" dirty="0" smtClean="0"/>
              <a:t>Então </a:t>
            </a:r>
            <a:r>
              <a:rPr lang="pt-BR" sz="3800" dirty="0" smtClean="0"/>
              <a:t>Pedro disse: — Ananias, por que você permitiu que Satanás enchesse o seu coração, para que você mentisse ao Espírito Santo, retendo parte do valor do campo</a:t>
            </a:r>
            <a:r>
              <a:rPr lang="pt-BR" sz="3800" dirty="0" smtClean="0"/>
              <a:t>?</a:t>
            </a:r>
          </a:p>
          <a:p>
            <a:pPr marL="742950" indent="-742950"/>
            <a:r>
              <a:rPr lang="pt-BR" sz="3800" dirty="0" smtClean="0"/>
              <a:t>      Não </a:t>
            </a:r>
            <a:r>
              <a:rPr lang="pt-BR" sz="3800" dirty="0" smtClean="0"/>
              <a:t>é verdade que, conservando a propriedade, seria sua? E, depois de vendida, o dinheiro não estaria em seu poder? Por que você decidiu fazer uma coisa dessas? Você não mentiu para os homens, mas para Deus.</a:t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144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800" dirty="0" smtClean="0"/>
              <a:t>                    </a:t>
            </a:r>
            <a:r>
              <a:rPr lang="pt-BR" sz="4800" dirty="0" smtClean="0"/>
              <a:t>Mateus 28.19</a:t>
            </a:r>
            <a:endParaRPr lang="pt-BR" sz="4800" dirty="0" smtClean="0"/>
          </a:p>
          <a:p>
            <a:pPr marL="742950" indent="-742950"/>
            <a:r>
              <a:rPr lang="pt-BR" sz="4800" dirty="0" smtClean="0"/>
              <a:t>     </a:t>
            </a:r>
            <a:r>
              <a:rPr lang="pt-BR" sz="4800" dirty="0" smtClean="0"/>
              <a:t>Portanto</a:t>
            </a:r>
            <a:r>
              <a:rPr lang="pt-BR" sz="4800" dirty="0" smtClean="0"/>
              <a:t>, </a:t>
            </a:r>
            <a:r>
              <a:rPr lang="pt-BR" sz="4800" dirty="0" smtClean="0"/>
              <a:t>vão e </a:t>
            </a:r>
            <a:r>
              <a:rPr lang="pt-BR" sz="4800" dirty="0" smtClean="0"/>
              <a:t>façam discípulos de todas as nações, batizando-os em nome do Pai, do Filho e do Espírito Santo</a:t>
            </a:r>
            <a:r>
              <a:rPr lang="pt-BR" sz="4800" dirty="0" smtClean="0"/>
              <a:t>,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52536" y="-243408"/>
            <a:ext cx="9396536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dirty="0" smtClean="0"/>
              <a:t>                  </a:t>
            </a:r>
            <a:r>
              <a:rPr lang="pt-BR" dirty="0" smtClean="0"/>
              <a:t>        </a:t>
            </a:r>
            <a:r>
              <a:rPr lang="pt-BR" sz="4100" dirty="0" smtClean="0"/>
              <a:t>João 14.16-18</a:t>
            </a:r>
            <a:endParaRPr lang="pt-BR" sz="4100" dirty="0" smtClean="0"/>
          </a:p>
          <a:p>
            <a:pPr marL="742950" indent="-742950"/>
            <a:r>
              <a:rPr lang="pt-BR" sz="4100" dirty="0" smtClean="0"/>
              <a:t>       E </a:t>
            </a:r>
            <a:r>
              <a:rPr lang="pt-BR" sz="4100" dirty="0" smtClean="0"/>
              <a:t>eu pedirei ao Pai, e ele lhes dará outro Consolador</a:t>
            </a:r>
            <a:r>
              <a:rPr lang="pt-BR" sz="4100" dirty="0" smtClean="0"/>
              <a:t>, a </a:t>
            </a:r>
            <a:r>
              <a:rPr lang="pt-BR" sz="4100" dirty="0" smtClean="0"/>
              <a:t>fim de que esteja com vocês para sempre</a:t>
            </a:r>
            <a:r>
              <a:rPr lang="pt-BR" sz="4100" dirty="0" smtClean="0"/>
              <a:t>: é </a:t>
            </a:r>
            <a:r>
              <a:rPr lang="pt-BR" sz="4100" dirty="0" smtClean="0"/>
              <a:t>o Espírito da verdade</a:t>
            </a:r>
            <a:r>
              <a:rPr lang="pt-BR" sz="4100" dirty="0" smtClean="0"/>
              <a:t>, que </a:t>
            </a:r>
            <a:r>
              <a:rPr lang="pt-BR" sz="4100" dirty="0" smtClean="0"/>
              <a:t>o mundo não pode receber, porque não o vê, nem o conhece. Vocês o conhecem, porque ele habita com vocês e estará em vocês.</a:t>
            </a:r>
            <a:br>
              <a:rPr lang="pt-BR" sz="4100" dirty="0" smtClean="0"/>
            </a:br>
            <a:r>
              <a:rPr lang="pt-BR" sz="4100" dirty="0" smtClean="0"/>
              <a:t>— Não deixarei que fiquem órfãos; voltarei para junto de vocês.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52536" y="476672"/>
            <a:ext cx="9396536" cy="724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dirty="0" smtClean="0"/>
              <a:t>                  </a:t>
            </a:r>
            <a:r>
              <a:rPr lang="pt-BR" dirty="0" smtClean="0"/>
              <a:t>           </a:t>
            </a:r>
            <a:r>
              <a:rPr lang="pt-BR" sz="4100" dirty="0" smtClean="0"/>
              <a:t>João 15.5</a:t>
            </a:r>
            <a:endParaRPr lang="pt-BR" sz="4100" dirty="0" smtClean="0"/>
          </a:p>
          <a:p>
            <a:pPr marL="742950" indent="-742950"/>
            <a:r>
              <a:rPr lang="pt-BR" sz="4100" dirty="0" smtClean="0"/>
              <a:t>       </a:t>
            </a:r>
            <a:r>
              <a:rPr lang="pt-BR" sz="4400" dirty="0" smtClean="0"/>
              <a:t>— Eu sou a videira, vocês são os ramos. Quem permanece em mim, e eu, nele, esse dá muito fruto</a:t>
            </a:r>
            <a:r>
              <a:rPr lang="pt-BR" sz="4400" dirty="0" smtClean="0"/>
              <a:t>; porque </a:t>
            </a:r>
            <a:r>
              <a:rPr lang="pt-BR" sz="4400" dirty="0" smtClean="0"/>
              <a:t>sem mim vocês não podem fazer nada.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52536" y="0"/>
            <a:ext cx="9396536" cy="9156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dirty="0" smtClean="0"/>
              <a:t>                  </a:t>
            </a:r>
            <a:r>
              <a:rPr lang="pt-BR" dirty="0" smtClean="0"/>
              <a:t>           </a:t>
            </a:r>
            <a:r>
              <a:rPr lang="pt-BR" sz="4100" dirty="0" smtClean="0"/>
              <a:t>Hebreus 2.6,7</a:t>
            </a:r>
            <a:endParaRPr lang="pt-BR" sz="4100" dirty="0" smtClean="0"/>
          </a:p>
          <a:p>
            <a:pPr marL="742950" indent="-742950"/>
            <a:r>
              <a:rPr lang="pt-BR" sz="4100" dirty="0" smtClean="0"/>
              <a:t>      </a:t>
            </a:r>
            <a:r>
              <a:rPr lang="pt-BR" sz="4400" dirty="0" smtClean="0"/>
              <a:t>Pelo contrário, alguém, em certo lugar, deu testemunho, dizendo: "Que é o homem, que dele te lembres? Ou o filho do homem, que o visites?</a:t>
            </a:r>
            <a:br>
              <a:rPr lang="pt-BR" sz="4400" dirty="0" smtClean="0"/>
            </a:br>
            <a:r>
              <a:rPr lang="pt-BR" sz="4400" dirty="0" smtClean="0"/>
              <a:t>Fizeste-o, por um pouco, menor do que os anjos e de glória e de honra o coroaste.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29807</TotalTime>
  <Words>599</Words>
  <Application>Microsoft Office PowerPoint</Application>
  <PresentationFormat>Apresentação na tela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2260</cp:revision>
  <dcterms:created xsi:type="dcterms:W3CDTF">2012-01-16T14:03:42Z</dcterms:created>
  <dcterms:modified xsi:type="dcterms:W3CDTF">2022-07-06T20:48:05Z</dcterms:modified>
</cp:coreProperties>
</file>