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28" r:id="rId1"/>
  </p:sldMasterIdLst>
  <p:notesMasterIdLst>
    <p:notesMasterId r:id="rId16"/>
  </p:notesMasterIdLst>
  <p:sldIdLst>
    <p:sldId id="897" r:id="rId2"/>
    <p:sldId id="898" r:id="rId3"/>
    <p:sldId id="899" r:id="rId4"/>
    <p:sldId id="900" r:id="rId5"/>
    <p:sldId id="902" r:id="rId6"/>
    <p:sldId id="901" r:id="rId7"/>
    <p:sldId id="903" r:id="rId8"/>
    <p:sldId id="905" r:id="rId9"/>
    <p:sldId id="907" r:id="rId10"/>
    <p:sldId id="908" r:id="rId11"/>
    <p:sldId id="909" r:id="rId12"/>
    <p:sldId id="906" r:id="rId13"/>
    <p:sldId id="910" r:id="rId14"/>
    <p:sldId id="911" r:id="rId15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10B4B"/>
    <a:srgbClr val="C0E399"/>
    <a:srgbClr val="FFCC00"/>
    <a:srgbClr val="F68B16"/>
    <a:srgbClr val="FF0000"/>
    <a:srgbClr val="CC0000"/>
    <a:srgbClr val="F76E31"/>
    <a:srgbClr val="000000"/>
    <a:srgbClr val="72020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27/06/2022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29" r:id="rId1"/>
    <p:sldLayoutId id="2147484430" r:id="rId2"/>
    <p:sldLayoutId id="2147484431" r:id="rId3"/>
    <p:sldLayoutId id="2147484432" r:id="rId4"/>
    <p:sldLayoutId id="2147484433" r:id="rId5"/>
    <p:sldLayoutId id="2147484434" r:id="rId6"/>
    <p:sldLayoutId id="2147484435" r:id="rId7"/>
    <p:sldLayoutId id="2147484436" r:id="rId8"/>
    <p:sldLayoutId id="2147484437" r:id="rId9"/>
    <p:sldLayoutId id="2147484438" r:id="rId10"/>
    <p:sldLayoutId id="21474844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682526"/>
            <a:ext cx="9289032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lvl="0" indent="-742950"/>
            <a:r>
              <a:rPr lang="pt-BR" sz="4400" dirty="0" smtClean="0"/>
              <a:t>      </a:t>
            </a:r>
            <a:r>
              <a:rPr lang="pt-BR" sz="4300" dirty="0" smtClean="0"/>
              <a:t>1° - </a:t>
            </a:r>
            <a:r>
              <a:rPr lang="pt-BR" sz="4300" dirty="0" smtClean="0">
                <a:latin typeface="+mj-lt"/>
              </a:rPr>
              <a:t>As Escrituras Sagradas, compostas do Antigo e Novo Testamentos, são inteiramente inspiradas por Deus, infalíveis na sua composição original e completamente dignas de confiança em quaisquer áreas que venham a se expressar, sendo também a autoridade final e suprema de fé e conduta.</a:t>
            </a:r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0"/>
            <a:ext cx="9289032" cy="1023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               João 1.1,2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No princípio era o Verbo, e o Verbo estava com Deus, e o Verbo era Deus.</a:t>
            </a:r>
            <a:br>
              <a:rPr lang="pt-BR" sz="4400" dirty="0" smtClean="0"/>
            </a:br>
            <a:r>
              <a:rPr lang="pt-BR" sz="4400" dirty="0" smtClean="0"/>
              <a:t>Ele estava no princípio com Deus.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0"/>
            <a:ext cx="9289032" cy="12942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1 João 5.20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Também sabemos que o Filho de Deus já veio e nos tem dado entendimento para reconhecermos aquele que é o Verdadeiro. E nós estamos naquele que é o Verdadeiro, em seu Filho, Jesus Cristo. Este é o verdadeiro Deus e a vida eterna.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692696"/>
            <a:ext cx="9289032" cy="820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1 </a:t>
            </a:r>
            <a:r>
              <a:rPr lang="pt-BR" sz="4400" dirty="0" err="1" smtClean="0"/>
              <a:t>Timéteo</a:t>
            </a:r>
            <a:r>
              <a:rPr lang="pt-BR" sz="4400" dirty="0" smtClean="0"/>
              <a:t> 2.5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Porque há um só Deus e um só Mediador entre Deus e a humanidade, Cristo Jesus, homem,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-628665"/>
            <a:ext cx="9289032" cy="1361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               </a:t>
            </a:r>
            <a:r>
              <a:rPr lang="pt-BR" sz="4400" dirty="0" err="1" smtClean="0"/>
              <a:t>Filipenses</a:t>
            </a:r>
            <a:r>
              <a:rPr lang="pt-BR" sz="4400" dirty="0" smtClean="0"/>
              <a:t> 2.6-11</a:t>
            </a:r>
          </a:p>
          <a:p>
            <a:pPr marL="742950" indent="-742950"/>
            <a:r>
              <a:rPr lang="pt-BR" sz="4400" dirty="0" smtClean="0"/>
              <a:t>     que, mesmo existindo na forma de Deus, não considerou o ser igual a Deus algo que deveria ser retido a qualquer custo.</a:t>
            </a:r>
            <a:br>
              <a:rPr lang="pt-BR" sz="4400" dirty="0" smtClean="0"/>
            </a:br>
            <a:r>
              <a:rPr lang="pt-BR" sz="4400" dirty="0" smtClean="0"/>
              <a:t>Pelo contrário, ele se esvaziou, assumindo a forma de servo, tornando-se semelhante aos seres humanos. E, reconhecido em figura humana,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468560" y="-1035496"/>
            <a:ext cx="9612560" cy="1497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</a:t>
            </a:r>
          </a:p>
          <a:p>
            <a:pPr marL="742950" indent="-742950"/>
            <a:r>
              <a:rPr lang="pt-BR" sz="4400" dirty="0" smtClean="0"/>
              <a:t>     ele se humilhou, tornando-se obediente até a morte, e morte de cruz.</a:t>
            </a:r>
            <a:br>
              <a:rPr lang="pt-BR" sz="4400" dirty="0" smtClean="0"/>
            </a:br>
            <a:r>
              <a:rPr lang="pt-BR" sz="4400" dirty="0" smtClean="0"/>
              <a:t>Por isso também Deus o exaltou sobremaneira e lhe deu o nome que está acima de todo nome, para que ao nome de Jesus se dobre todo joelho, nos céus, na terra e debaixo da terra, e toda língua confesse que Jesus Cristo é Senhor, para glória de Deus Pai.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2° - </a:t>
            </a:r>
            <a:r>
              <a:rPr lang="pt-BR" sz="4400" dirty="0" smtClean="0">
                <a:latin typeface="+mj-lt"/>
              </a:rPr>
              <a:t>Há um só Deus eterno, poderoso e perfeito, distinto em sua trindade: Pai, Filho e Espírito Santo.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332656"/>
            <a:ext cx="9289032" cy="617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300" dirty="0" smtClean="0">
                <a:latin typeface="+mj-lt"/>
              </a:rPr>
              <a:t>3° - </a:t>
            </a:r>
            <a:r>
              <a:rPr lang="pt-BR" sz="4400" dirty="0" smtClean="0">
                <a:latin typeface="+mj-lt"/>
              </a:rPr>
              <a:t>Jesus Cristo nasceu do Espírito Santo e da virgem Maria, sendo verdadeiro Deus e verdadeiro Homem e o único mediador entre Deus e o homem.  Somente Ele foi perfeito em natureza, ensino e obediência.</a:t>
            </a: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-243408"/>
            <a:ext cx="9289032" cy="820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Mateus 1.22,23</a:t>
            </a:r>
          </a:p>
          <a:p>
            <a:pPr marL="742950" indent="-742950"/>
            <a:r>
              <a:rPr lang="pt-BR" sz="4400" dirty="0" smtClean="0"/>
              <a:t>     Ora</a:t>
            </a:r>
            <a:r>
              <a:rPr lang="pt-BR" sz="4400" dirty="0" smtClean="0"/>
              <a:t>, tudo isto aconteceu para se cumprir o que foi dito pelo Senhor por meio do profeta:</a:t>
            </a:r>
            <a:br>
              <a:rPr lang="pt-BR" sz="4400" dirty="0" smtClean="0"/>
            </a:br>
            <a:r>
              <a:rPr lang="pt-BR" sz="4400" dirty="0" smtClean="0"/>
              <a:t>"Eis que a virgem conceberá e dará à luz um filho, e ele será chamado pelo nome de Emanuel." ("Emanuel" significa: "Deus conosco".)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620688"/>
            <a:ext cx="9289032" cy="6848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  Isaías 7.14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Portanto, o Senhor mesmo lhes dará um sinal: eis que a virgem conceberá e dará à luz um filho e lhe chamará Emanuel.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9289032" cy="752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Mateus 1.18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O nascimento de Jesus Cristo foi assim: Maria, a sua mãe, estava comprometida para casar com José. Mas, antes de se unirem, ela se achou grávida pelo Espírito Santo.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0"/>
            <a:ext cx="9289032" cy="8879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Hebreus 4.15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Porque não temos sumo sacerdote que não possa se compadecer das nossas fraquezas; pelo contrário, ele foi tentado em todas as coisas, à nossa semelhança, mas sem pecado.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-459432"/>
            <a:ext cx="9289032" cy="115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Lucas 2.40, 52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O menino crescia e se fortalecia, enchendo-se de sabedoria; e a graça de Deus estava sobre ele.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E Jesus crescia em sabedoria, estatura e graça, diante de Deus e dos homens.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-145032" y="-459432"/>
            <a:ext cx="9289032" cy="115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/>
            <a:r>
              <a:rPr lang="pt-BR" sz="4400" dirty="0" smtClean="0"/>
              <a:t>     </a:t>
            </a:r>
          </a:p>
          <a:p>
            <a:pPr marL="742950" indent="-742950"/>
            <a:r>
              <a:rPr lang="pt-BR" sz="4400" dirty="0" smtClean="0"/>
              <a:t>      </a:t>
            </a:r>
            <a:r>
              <a:rPr lang="pt-BR" sz="4400" dirty="0" smtClean="0"/>
              <a:t>               Lucas 2.40, 52</a:t>
            </a:r>
          </a:p>
          <a:p>
            <a:pPr marL="742950" indent="-742950"/>
            <a:r>
              <a:rPr lang="pt-BR" sz="4400" dirty="0" smtClean="0"/>
              <a:t>     </a:t>
            </a:r>
            <a:r>
              <a:rPr lang="pt-BR" sz="4400" dirty="0" smtClean="0"/>
              <a:t>O menino crescia e se fortalecia, enchendo-se de sabedoria; e a graça de Deus estava sobre ele.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>E Jesus crescia em sabedoria, estatura e graça, diante de Deus e dos homens.</a:t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endParaRPr lang="pt-BR" sz="4400" dirty="0" smtClean="0">
              <a:latin typeface="+mj-lt"/>
            </a:endParaRPr>
          </a:p>
          <a:p>
            <a:pPr marL="742950" lvl="0" indent="-742950"/>
            <a:endParaRPr lang="pt-BR" sz="43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29341</TotalTime>
  <Words>463</Words>
  <Application>Microsoft Office PowerPoint</Application>
  <PresentationFormat>Apresentação na tela (4:3)</PresentationFormat>
  <Paragraphs>39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2220</cp:revision>
  <dcterms:created xsi:type="dcterms:W3CDTF">2012-01-16T14:03:42Z</dcterms:created>
  <dcterms:modified xsi:type="dcterms:W3CDTF">2022-06-27T22:24:51Z</dcterms:modified>
</cp:coreProperties>
</file>