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8" r:id="rId1"/>
  </p:sldMasterIdLst>
  <p:notesMasterIdLst>
    <p:notesMasterId r:id="rId15"/>
  </p:notesMasterIdLst>
  <p:sldIdLst>
    <p:sldId id="897" r:id="rId2"/>
    <p:sldId id="898" r:id="rId3"/>
    <p:sldId id="900" r:id="rId4"/>
    <p:sldId id="899" r:id="rId5"/>
    <p:sldId id="901" r:id="rId6"/>
    <p:sldId id="902" r:id="rId7"/>
    <p:sldId id="903" r:id="rId8"/>
    <p:sldId id="908" r:id="rId9"/>
    <p:sldId id="909" r:id="rId10"/>
    <p:sldId id="904" r:id="rId11"/>
    <p:sldId id="905" r:id="rId12"/>
    <p:sldId id="906" r:id="rId13"/>
    <p:sldId id="907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A10B4B"/>
    <a:srgbClr val="C0E399"/>
    <a:srgbClr val="FFCC00"/>
    <a:srgbClr val="F68B16"/>
    <a:srgbClr val="FF0000"/>
    <a:srgbClr val="CC0000"/>
    <a:srgbClr val="F76E31"/>
    <a:srgbClr val="000000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195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21/06/2022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-682526"/>
            <a:ext cx="928903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</a:t>
            </a:r>
            <a:r>
              <a:rPr lang="pt-BR" sz="4300" dirty="0" smtClean="0"/>
              <a:t>1° - </a:t>
            </a:r>
            <a:r>
              <a:rPr lang="pt-BR" sz="4300" dirty="0" smtClean="0">
                <a:latin typeface="+mj-lt"/>
              </a:rPr>
              <a:t>As Escrituras Sagradas, compostas do Antigo e Novo Testamentos, são inteiramente inspiradas por Deus, infalíveis na sua composição original e completamente dignas de confiança em quaisquer áreas que venham a se expressar, sendo também a autoridade final e suprema de fé e conduta.</a:t>
            </a: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548680"/>
            <a:ext cx="9289032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                </a:t>
            </a:r>
            <a:r>
              <a:rPr lang="pt-BR" sz="4400" dirty="0" err="1" smtClean="0"/>
              <a:t>Filipenses</a:t>
            </a:r>
            <a:r>
              <a:rPr lang="pt-BR" sz="4400" dirty="0" smtClean="0"/>
              <a:t> 2.11</a:t>
            </a:r>
          </a:p>
          <a:p>
            <a:pPr marL="742950" lvl="0" indent="-742950"/>
            <a:r>
              <a:rPr lang="pt-BR" sz="4400" dirty="0" smtClean="0"/>
              <a:t>      e toda língua confesse que Jesus Cristo é Senhor, para glória de Deus Pai.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-387424"/>
            <a:ext cx="9289032" cy="8879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                1 João 5.20</a:t>
            </a:r>
          </a:p>
          <a:p>
            <a:pPr marL="742950" lvl="0" indent="-742950"/>
            <a:r>
              <a:rPr lang="pt-BR" sz="4400" dirty="0" smtClean="0"/>
              <a:t>     Também sabemos que o Filho de Deus já veio e nos tem dado entendimento para reconhecermos aquele que é o Verdadeiro. E nós estamos naquele que é o Verdadeiro, em seu Filho, Jesus Cristo. Este é o verdadeiro Deus e a vida eterna.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-675456"/>
            <a:ext cx="9612560" cy="11464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dirty="0" smtClean="0"/>
              <a:t>                            Atos 5.3,4</a:t>
            </a:r>
          </a:p>
          <a:p>
            <a:pPr marL="742950" lvl="0" indent="-742950"/>
            <a:r>
              <a:rPr lang="pt-BR" dirty="0" smtClean="0"/>
              <a:t>       Então Pedro disse: — Ananias, por que você permitiu que Satanás enchesse o seu coração, para que você mentisse ao Espírito Santo, retendo parte do valor do campo? Não é verdade que, conservando </a:t>
            </a:r>
          </a:p>
          <a:p>
            <a:pPr marL="742950" lvl="0" indent="-742950"/>
            <a:r>
              <a:rPr lang="pt-BR" dirty="0" smtClean="0"/>
              <a:t>      a propriedade, seria sua? E, depois de vendida, o dinheiro não estaria em seu poder? Por que você decidiu fazer uma coisa dessas? Você não mentiu para os homens, mas para Deus.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102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dirty="0" smtClean="0"/>
              <a:t>                         Mateus 28.18,19</a:t>
            </a:r>
          </a:p>
          <a:p>
            <a:pPr marL="742950" lvl="0" indent="-742950"/>
            <a:r>
              <a:rPr lang="pt-BR" dirty="0" smtClean="0"/>
              <a:t>      Jesus, aproximando-se, falou-lhes, dizendo: — Toda a autoridade me foi dada no céu e na terra.</a:t>
            </a:r>
            <a:br>
              <a:rPr lang="pt-BR" dirty="0" smtClean="0"/>
            </a:br>
            <a:r>
              <a:rPr lang="pt-BR" dirty="0" smtClean="0"/>
              <a:t>Portanto, vão e façam discípulos de todas as nações, batizando-os em nome do Pai, do Filho e do Espírito Santo,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332656"/>
            <a:ext cx="9289032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2° - </a:t>
            </a:r>
            <a:r>
              <a:rPr lang="pt-BR" sz="4400" dirty="0" smtClean="0">
                <a:latin typeface="+mj-lt"/>
              </a:rPr>
              <a:t>Há um só Deus eterno, poderoso e perfeito, distinto em sua trindade: Pai, Filho e Espírito Santo.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9971"/>
            <a:ext cx="9289032" cy="820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                Isaías 45.5,6</a:t>
            </a:r>
          </a:p>
          <a:p>
            <a:pPr marL="742950" lvl="0" indent="-742950"/>
            <a:r>
              <a:rPr lang="pt-BR" sz="4400" dirty="0" smtClean="0"/>
              <a:t>      "Eu sou o Senhor , e não há outro; além de mim não há Deus; eu o cingirei, mesmo que você não me conheça. Para que se saiba, desde o nascente do sol até o poente, que além de mim não há outro; eu sou o Senhor , e não há outro ".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9971"/>
            <a:ext cx="9289032" cy="6848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                Isaías 45.18</a:t>
            </a:r>
          </a:p>
          <a:p>
            <a:pPr marL="742950" lvl="0" indent="-742950"/>
            <a:r>
              <a:rPr lang="pt-BR" sz="4400" dirty="0" smtClean="0"/>
              <a:t>      Porque assim diz o Senhor , que criou os céus — e ele é o único Deus; que formou a terra e a fez — ele a estabeleceu; ele não a criou para ser um caos, mas para ser habitada: "Eu sou o Senhor , e não há outro.</a:t>
            </a:r>
            <a:br>
              <a:rPr lang="pt-BR" sz="4400" dirty="0" smtClean="0"/>
            </a:b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620688"/>
            <a:ext cx="8496944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         Deuteronômio 6.4</a:t>
            </a:r>
          </a:p>
          <a:p>
            <a:pPr marL="742950" lvl="0" indent="-742950"/>
            <a:r>
              <a:rPr lang="pt-BR" sz="4400" dirty="0" smtClean="0"/>
              <a:t>      — Escute, Israel, o Senhor , nosso Deus, é o único Senhor 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548680"/>
            <a:ext cx="92890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                Gênesis 1.26</a:t>
            </a:r>
          </a:p>
          <a:p>
            <a:pPr marL="742950" lvl="0" indent="-742950"/>
            <a:r>
              <a:rPr lang="pt-BR" sz="4400" dirty="0" smtClean="0"/>
              <a:t>     E Deus disse: — Façamos o ser humano à nossa imagem, conforme a nossa semelhança... 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548680"/>
            <a:ext cx="9289032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                Gênesis 3.22</a:t>
            </a:r>
          </a:p>
          <a:p>
            <a:pPr marL="742950" lvl="0" indent="-742950"/>
            <a:r>
              <a:rPr lang="pt-BR" sz="4400" dirty="0" smtClean="0"/>
              <a:t>     Então o Senhor Deus disse: — Eis que o homem se tornou como um de nós, ...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-243408"/>
            <a:ext cx="9289032" cy="820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                </a:t>
            </a:r>
            <a:r>
              <a:rPr lang="pt-BR" sz="4400" dirty="0" smtClean="0"/>
              <a:t>João 1.1-3</a:t>
            </a:r>
            <a:endParaRPr lang="pt-BR" sz="4400" dirty="0" smtClean="0"/>
          </a:p>
          <a:p>
            <a:pPr marL="742950" lvl="0" indent="-742950"/>
            <a:r>
              <a:rPr lang="pt-BR" sz="4400" dirty="0" smtClean="0"/>
              <a:t>     </a:t>
            </a:r>
            <a:r>
              <a:rPr lang="pt-BR" sz="4400" dirty="0" smtClean="0"/>
              <a:t>No princípio era o Verbo, e o Verbo estava com Deus, e o Verbo era Deus.</a:t>
            </a:r>
            <a:br>
              <a:rPr lang="pt-BR" sz="4400" dirty="0" smtClean="0"/>
            </a:br>
            <a:r>
              <a:rPr lang="pt-BR" sz="4400" dirty="0" smtClean="0"/>
              <a:t>Ele estava no princípio com Deus.</a:t>
            </a:r>
            <a:br>
              <a:rPr lang="pt-BR" sz="4400" dirty="0" smtClean="0"/>
            </a:br>
            <a:r>
              <a:rPr lang="pt-BR" sz="4400" dirty="0" smtClean="0"/>
              <a:t>Todas as coisas foram feitas por ele, e, sem ele, nada do que foi feito se fez.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687080"/>
            <a:ext cx="9289032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                </a:t>
            </a:r>
            <a:r>
              <a:rPr lang="pt-BR" sz="4400" dirty="0" err="1" smtClean="0"/>
              <a:t>Jó</a:t>
            </a:r>
            <a:r>
              <a:rPr lang="pt-BR" sz="4400" dirty="0" smtClean="0"/>
              <a:t> 33.4</a:t>
            </a:r>
            <a:endParaRPr lang="pt-BR" sz="4400" dirty="0" smtClean="0"/>
          </a:p>
          <a:p>
            <a:pPr marL="742950" lvl="0" indent="-742950"/>
            <a:r>
              <a:rPr lang="pt-BR" sz="4400" dirty="0" smtClean="0"/>
              <a:t>     </a:t>
            </a:r>
            <a:r>
              <a:rPr lang="pt-BR" sz="4400" dirty="0" smtClean="0"/>
              <a:t>O Espírito de Deus me fez, e o sopro do Todo-Poderoso me dá vida."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29385</TotalTime>
  <Words>505</Words>
  <Application>Microsoft Office PowerPoint</Application>
  <PresentationFormat>Apresentação na tela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2219</cp:revision>
  <dcterms:created xsi:type="dcterms:W3CDTF">2012-01-16T14:03:42Z</dcterms:created>
  <dcterms:modified xsi:type="dcterms:W3CDTF">2022-06-22T01:37:05Z</dcterms:modified>
</cp:coreProperties>
</file>