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28" r:id="rId1"/>
  </p:sldMasterIdLst>
  <p:notesMasterIdLst>
    <p:notesMasterId r:id="rId24"/>
  </p:notesMasterIdLst>
  <p:sldIdLst>
    <p:sldId id="897" r:id="rId2"/>
    <p:sldId id="898" r:id="rId3"/>
    <p:sldId id="899" r:id="rId4"/>
    <p:sldId id="900" r:id="rId5"/>
    <p:sldId id="901" r:id="rId6"/>
    <p:sldId id="904" r:id="rId7"/>
    <p:sldId id="905" r:id="rId8"/>
    <p:sldId id="909" r:id="rId9"/>
    <p:sldId id="910" r:id="rId10"/>
    <p:sldId id="911" r:id="rId11"/>
    <p:sldId id="914" r:id="rId12"/>
    <p:sldId id="906" r:id="rId13"/>
    <p:sldId id="907" r:id="rId14"/>
    <p:sldId id="908" r:id="rId15"/>
    <p:sldId id="915" r:id="rId16"/>
    <p:sldId id="916" r:id="rId17"/>
    <p:sldId id="917" r:id="rId18"/>
    <p:sldId id="918" r:id="rId19"/>
    <p:sldId id="919" r:id="rId20"/>
    <p:sldId id="920" r:id="rId21"/>
    <p:sldId id="921" r:id="rId22"/>
    <p:sldId id="903" r:id="rId23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6E31"/>
    <a:srgbClr val="008000"/>
    <a:srgbClr val="A10B4B"/>
    <a:srgbClr val="C0E399"/>
    <a:srgbClr val="FFCC00"/>
    <a:srgbClr val="F68B16"/>
    <a:srgbClr val="FF0000"/>
    <a:srgbClr val="CC0000"/>
    <a:srgbClr val="000000"/>
    <a:srgbClr val="72020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 autoAdjust="0"/>
    <p:restoredTop sz="80645" autoAdjust="0"/>
  </p:normalViewPr>
  <p:slideViewPr>
    <p:cSldViewPr>
      <p:cViewPr>
        <p:scale>
          <a:sx n="50" d="100"/>
          <a:sy n="50" d="100"/>
        </p:scale>
        <p:origin x="-1950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16/06/2022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29" r:id="rId1"/>
    <p:sldLayoutId id="2147484430" r:id="rId2"/>
    <p:sldLayoutId id="2147484431" r:id="rId3"/>
    <p:sldLayoutId id="2147484432" r:id="rId4"/>
    <p:sldLayoutId id="2147484433" r:id="rId5"/>
    <p:sldLayoutId id="2147484434" r:id="rId6"/>
    <p:sldLayoutId id="2147484435" r:id="rId7"/>
    <p:sldLayoutId id="2147484436" r:id="rId8"/>
    <p:sldLayoutId id="2147484437" r:id="rId9"/>
    <p:sldLayoutId id="2147484438" r:id="rId10"/>
    <p:sldLayoutId id="21474844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-468560" y="-682526"/>
            <a:ext cx="9289032" cy="754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/>
            <a:r>
              <a:rPr lang="pt-BR" sz="4400" dirty="0" smtClean="0"/>
              <a:t>     </a:t>
            </a:r>
          </a:p>
          <a:p>
            <a:pPr marL="742950" lvl="0" indent="-742950"/>
            <a:r>
              <a:rPr lang="pt-BR" sz="4400" dirty="0" smtClean="0"/>
              <a:t>      </a:t>
            </a:r>
            <a:r>
              <a:rPr lang="pt-BR" sz="4300" dirty="0" smtClean="0"/>
              <a:t>1° - </a:t>
            </a:r>
            <a:r>
              <a:rPr lang="pt-BR" sz="4300" dirty="0" smtClean="0">
                <a:latin typeface="+mj-lt"/>
              </a:rPr>
              <a:t>As Escrituras Sagradas, compostas do Antigo e Novo Testamentos, são inteiramente inspiradas por Deus, infalíveis na sua composição original e completamente dignas de confiança em quaisquer áreas que venham a se expressar, sendo também a autoridade final e suprema de fé e conduta.</a:t>
            </a:r>
            <a:endParaRPr lang="pt-BR" sz="43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ChangeArrowheads="1"/>
          </p:cNvSpPr>
          <p:nvPr/>
        </p:nvSpPr>
        <p:spPr bwMode="auto">
          <a:xfrm>
            <a:off x="1266825" y="-558800"/>
            <a:ext cx="7581900" cy="744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defRPr/>
            </a:pPr>
            <a:endParaRPr lang="pt-BR" sz="2400" dirty="0"/>
          </a:p>
          <a:p>
            <a:pPr>
              <a:defRPr/>
            </a:pPr>
            <a:r>
              <a:rPr lang="pt-BR" sz="4000" dirty="0">
                <a:latin typeface="Arial Black" pitchFamily="34" charset="0"/>
              </a:rPr>
              <a:t>     </a:t>
            </a:r>
          </a:p>
          <a:p>
            <a:pPr>
              <a:defRPr/>
            </a:pPr>
            <a:endParaRPr lang="pt-BR" sz="4000" dirty="0">
              <a:latin typeface="Arial Black" pitchFamily="34" charset="0"/>
            </a:endParaRPr>
          </a:p>
          <a:p>
            <a:pPr>
              <a:defRPr/>
            </a:pPr>
            <a:endParaRPr lang="pt-BR" sz="4000" dirty="0">
              <a:latin typeface="Arial Black" pitchFamily="34" charset="0"/>
            </a:endParaRPr>
          </a:p>
          <a:p>
            <a:pPr marL="742950" indent="-742950">
              <a:buFont typeface="+mj-lt"/>
              <a:buAutoNum type="arabicPeriod"/>
              <a:defRPr/>
            </a:pPr>
            <a:endParaRPr lang="pt-BR" sz="4000" b="1" dirty="0">
              <a:latin typeface="Arial Black" pitchFamily="34" charset="0"/>
            </a:endParaRPr>
          </a:p>
          <a:p>
            <a:pPr marL="742950" indent="-742950">
              <a:defRPr/>
            </a:pPr>
            <a:r>
              <a:rPr lang="pt-BR" sz="4000" b="1" dirty="0">
                <a:latin typeface="Arial Black" pitchFamily="34" charset="0"/>
              </a:rPr>
              <a:t>  </a:t>
            </a:r>
            <a:r>
              <a:rPr lang="pt-BR" sz="4000" b="1" dirty="0" smtClean="0">
                <a:latin typeface="Arial Black" pitchFamily="34" charset="0"/>
              </a:rPr>
              <a:t>2 </a:t>
            </a:r>
            <a:r>
              <a:rPr lang="pt-BR" sz="4000" b="1" dirty="0">
                <a:latin typeface="Arial Black" pitchFamily="34" charset="0"/>
              </a:rPr>
              <a:t>Reis</a:t>
            </a:r>
            <a:endParaRPr lang="pt-BR" sz="4000" b="1" dirty="0">
              <a:latin typeface="Arial Black" pitchFamily="34" charset="0"/>
            </a:endParaRPr>
          </a:p>
          <a:p>
            <a:pPr marL="742950" indent="-742950">
              <a:defRPr/>
            </a:pPr>
            <a:r>
              <a:rPr lang="pt-BR" sz="4000" dirty="0">
                <a:latin typeface="Arial Black" pitchFamily="34" charset="0"/>
              </a:rPr>
              <a:t>  </a:t>
            </a:r>
            <a:r>
              <a:rPr lang="pt-BR" sz="4000" dirty="0" smtClean="0">
                <a:latin typeface="Arial Black" pitchFamily="34" charset="0"/>
              </a:rPr>
              <a:t>1 </a:t>
            </a:r>
            <a:r>
              <a:rPr lang="pt-BR" sz="4000" dirty="0">
                <a:latin typeface="Arial Black" pitchFamily="34" charset="0"/>
              </a:rPr>
              <a:t>Crônicas</a:t>
            </a:r>
            <a:endParaRPr lang="pt-BR" sz="4000" dirty="0">
              <a:latin typeface="Arial Black" pitchFamily="34" charset="0"/>
            </a:endParaRPr>
          </a:p>
          <a:p>
            <a:pPr marL="742950" indent="-742950">
              <a:defRPr/>
            </a:pPr>
            <a:r>
              <a:rPr lang="pt-BR" sz="4000" dirty="0">
                <a:latin typeface="Arial Black" pitchFamily="34" charset="0"/>
              </a:rPr>
              <a:t>  </a:t>
            </a:r>
            <a:r>
              <a:rPr lang="pt-BR" sz="4000" dirty="0" smtClean="0">
                <a:latin typeface="Arial Black" pitchFamily="34" charset="0"/>
              </a:rPr>
              <a:t>2 </a:t>
            </a:r>
            <a:r>
              <a:rPr lang="pt-BR" sz="4000" dirty="0">
                <a:latin typeface="Arial Black" pitchFamily="34" charset="0"/>
              </a:rPr>
              <a:t>Crônicas</a:t>
            </a:r>
            <a:endParaRPr lang="pt-BR" sz="4000" dirty="0">
              <a:latin typeface="Arial Black" pitchFamily="34" charset="0"/>
            </a:endParaRPr>
          </a:p>
          <a:p>
            <a:pPr marL="742950" indent="-742950">
              <a:defRPr/>
            </a:pPr>
            <a:r>
              <a:rPr lang="pt-BR" sz="4000" dirty="0" smtClean="0">
                <a:latin typeface="Arial Black" pitchFamily="34" charset="0"/>
              </a:rPr>
              <a:t>  Esdras</a:t>
            </a:r>
            <a:endParaRPr lang="pt-BR" sz="4000" dirty="0">
              <a:latin typeface="Arial Black" pitchFamily="34" charset="0"/>
            </a:endParaRPr>
          </a:p>
          <a:p>
            <a:pPr marL="742950" indent="-742950">
              <a:defRPr/>
            </a:pPr>
            <a:r>
              <a:rPr lang="pt-BR" sz="4000" dirty="0" smtClean="0">
                <a:latin typeface="Arial Black" pitchFamily="34" charset="0"/>
              </a:rPr>
              <a:t>  </a:t>
            </a:r>
            <a:r>
              <a:rPr lang="pt-BR" sz="4000" dirty="0" err="1" smtClean="0">
                <a:latin typeface="Arial Black" pitchFamily="34" charset="0"/>
              </a:rPr>
              <a:t>Neemias</a:t>
            </a:r>
            <a:endParaRPr lang="pt-BR" sz="4000" dirty="0">
              <a:latin typeface="Arial Black" pitchFamily="34" charset="0"/>
            </a:endParaRPr>
          </a:p>
          <a:p>
            <a:pPr marL="742950" indent="-742950">
              <a:defRPr/>
            </a:pPr>
            <a:r>
              <a:rPr lang="pt-BR" sz="4000" dirty="0" smtClean="0">
                <a:latin typeface="Arial Black" pitchFamily="34" charset="0"/>
              </a:rPr>
              <a:t>  Ester</a:t>
            </a:r>
            <a:endParaRPr lang="pt-BR" sz="4000" dirty="0">
              <a:latin typeface="Arial Black" pitchFamily="34" charset="0"/>
            </a:endParaRPr>
          </a:p>
          <a:p>
            <a:pPr algn="ctr">
              <a:defRPr/>
            </a:pPr>
            <a:endParaRPr lang="pt-BR" sz="5400" dirty="0">
              <a:latin typeface="Arial Black" pitchFamily="34" charset="0"/>
            </a:endParaRPr>
          </a:p>
        </p:txBody>
      </p:sp>
      <p:cxnSp>
        <p:nvCxnSpPr>
          <p:cNvPr id="9" name="Conector reto 8"/>
          <p:cNvCxnSpPr/>
          <p:nvPr/>
        </p:nvCxnSpPr>
        <p:spPr>
          <a:xfrm flipH="1" flipV="1">
            <a:off x="168275" y="2082800"/>
            <a:ext cx="8834438" cy="1270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316" name="Retângulo 12"/>
          <p:cNvSpPr>
            <a:spLocks noChangeArrowheads="1"/>
          </p:cNvSpPr>
          <p:nvPr/>
        </p:nvSpPr>
        <p:spPr bwMode="auto">
          <a:xfrm>
            <a:off x="1266825" y="387350"/>
            <a:ext cx="6555962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4000" dirty="0">
                <a:latin typeface="Arial Black" pitchFamily="34" charset="0"/>
              </a:rPr>
              <a:t>      </a:t>
            </a:r>
            <a:r>
              <a:rPr lang="pt-BR" sz="3600" dirty="0">
                <a:latin typeface="Arial Black" pitchFamily="34" charset="0"/>
              </a:rPr>
              <a:t>Segunda Parte – </a:t>
            </a:r>
            <a:r>
              <a:rPr lang="pt-BR" sz="3600" dirty="0" err="1" smtClean="0">
                <a:latin typeface="Arial Black" pitchFamily="34" charset="0"/>
              </a:rPr>
              <a:t>A.T.</a:t>
            </a:r>
            <a:r>
              <a:rPr lang="pt-BR" sz="3600" dirty="0" smtClean="0">
                <a:latin typeface="Arial Black" pitchFamily="34" charset="0"/>
              </a:rPr>
              <a:t> </a:t>
            </a:r>
            <a:endParaRPr lang="pt-BR" sz="3600" dirty="0">
              <a:latin typeface="Arial Black" pitchFamily="34" charset="0"/>
            </a:endParaRPr>
          </a:p>
          <a:p>
            <a:r>
              <a:rPr lang="pt-BR" sz="3600" dirty="0">
                <a:latin typeface="Arial Black" pitchFamily="34" charset="0"/>
              </a:rPr>
              <a:t>        Livros Históricos</a:t>
            </a:r>
            <a:endParaRPr lang="pt-B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ChangeArrowheads="1"/>
          </p:cNvSpPr>
          <p:nvPr/>
        </p:nvSpPr>
        <p:spPr bwMode="auto">
          <a:xfrm>
            <a:off x="1266825" y="-250845"/>
            <a:ext cx="7581900" cy="6832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defRPr/>
            </a:pPr>
            <a:endParaRPr lang="pt-BR" sz="2400" dirty="0"/>
          </a:p>
          <a:p>
            <a:pPr>
              <a:defRPr/>
            </a:pPr>
            <a:r>
              <a:rPr lang="pt-BR" sz="4000" dirty="0">
                <a:latin typeface="Arial Black" pitchFamily="34" charset="0"/>
              </a:rPr>
              <a:t>     </a:t>
            </a:r>
          </a:p>
          <a:p>
            <a:pPr>
              <a:defRPr/>
            </a:pPr>
            <a:endParaRPr lang="pt-BR" sz="4000" dirty="0">
              <a:latin typeface="Arial Black" pitchFamily="34" charset="0"/>
            </a:endParaRPr>
          </a:p>
          <a:p>
            <a:pPr>
              <a:defRPr/>
            </a:pPr>
            <a:endParaRPr lang="pt-BR" sz="4000" dirty="0">
              <a:latin typeface="Arial Black" pitchFamily="34" charset="0"/>
            </a:endParaRPr>
          </a:p>
          <a:p>
            <a:pPr marL="742950" indent="-742950">
              <a:buFont typeface="+mj-lt"/>
              <a:buAutoNum type="arabicPeriod"/>
              <a:defRPr/>
            </a:pPr>
            <a:endParaRPr lang="pt-BR" sz="4000" b="1" dirty="0">
              <a:latin typeface="Arial Black" pitchFamily="34" charset="0"/>
            </a:endParaRPr>
          </a:p>
          <a:p>
            <a:pPr marL="742950" indent="-742950">
              <a:defRPr/>
            </a:pPr>
            <a:r>
              <a:rPr lang="pt-BR" sz="4000" b="1" dirty="0">
                <a:latin typeface="Arial Black" pitchFamily="34" charset="0"/>
              </a:rPr>
              <a:t>  </a:t>
            </a:r>
            <a:r>
              <a:rPr lang="pt-BR" b="1" dirty="0" err="1" smtClean="0">
                <a:latin typeface="Arial Black" pitchFamily="34" charset="0"/>
              </a:rPr>
              <a:t>Jó</a:t>
            </a:r>
            <a:endParaRPr lang="pt-BR" b="1" dirty="0" smtClean="0">
              <a:latin typeface="Arial Black" pitchFamily="34" charset="0"/>
            </a:endParaRPr>
          </a:p>
          <a:p>
            <a:pPr marL="742950" indent="-742950">
              <a:defRPr/>
            </a:pPr>
            <a:r>
              <a:rPr lang="pt-BR" dirty="0" smtClean="0">
                <a:latin typeface="Arial Black" pitchFamily="34" charset="0"/>
              </a:rPr>
              <a:t>  Salmos</a:t>
            </a:r>
            <a:endParaRPr lang="pt-BR" dirty="0" smtClean="0">
              <a:latin typeface="Arial Black" pitchFamily="34" charset="0"/>
            </a:endParaRPr>
          </a:p>
          <a:p>
            <a:pPr marL="742950" indent="-742950">
              <a:defRPr/>
            </a:pPr>
            <a:r>
              <a:rPr lang="pt-BR" dirty="0" smtClean="0">
                <a:latin typeface="Arial Black" pitchFamily="34" charset="0"/>
              </a:rPr>
              <a:t>  Provérbios</a:t>
            </a:r>
            <a:endParaRPr lang="pt-BR" dirty="0" smtClean="0">
              <a:latin typeface="Arial Black" pitchFamily="34" charset="0"/>
            </a:endParaRPr>
          </a:p>
          <a:p>
            <a:pPr marL="742950" indent="-742950">
              <a:defRPr/>
            </a:pPr>
            <a:r>
              <a:rPr lang="pt-BR" dirty="0" smtClean="0">
                <a:latin typeface="Arial Black" pitchFamily="34" charset="0"/>
              </a:rPr>
              <a:t>  </a:t>
            </a:r>
            <a:r>
              <a:rPr lang="pt-BR" dirty="0" err="1" smtClean="0">
                <a:latin typeface="Arial Black" pitchFamily="34" charset="0"/>
              </a:rPr>
              <a:t>Eclesiástes</a:t>
            </a:r>
            <a:endParaRPr lang="pt-BR" dirty="0" smtClean="0">
              <a:latin typeface="Arial Black" pitchFamily="34" charset="0"/>
            </a:endParaRPr>
          </a:p>
          <a:p>
            <a:pPr marL="742950" indent="-742950">
              <a:defRPr/>
            </a:pPr>
            <a:r>
              <a:rPr lang="pt-BR" dirty="0" smtClean="0">
                <a:latin typeface="Arial Black" pitchFamily="34" charset="0"/>
              </a:rPr>
              <a:t>  Cantares</a:t>
            </a:r>
            <a:endParaRPr lang="pt-BR" dirty="0" smtClean="0">
              <a:latin typeface="Arial Black" pitchFamily="34" charset="0"/>
            </a:endParaRPr>
          </a:p>
          <a:p>
            <a:pPr algn="ctr">
              <a:defRPr/>
            </a:pPr>
            <a:endParaRPr lang="pt-BR" sz="5400" dirty="0">
              <a:latin typeface="Arial Black" pitchFamily="34" charset="0"/>
            </a:endParaRPr>
          </a:p>
        </p:txBody>
      </p:sp>
      <p:cxnSp>
        <p:nvCxnSpPr>
          <p:cNvPr id="9" name="Conector reto 8"/>
          <p:cNvCxnSpPr/>
          <p:nvPr/>
        </p:nvCxnSpPr>
        <p:spPr>
          <a:xfrm flipH="1" flipV="1">
            <a:off x="168275" y="2082800"/>
            <a:ext cx="8834438" cy="1270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316" name="Retângulo 12"/>
          <p:cNvSpPr>
            <a:spLocks noChangeArrowheads="1"/>
          </p:cNvSpPr>
          <p:nvPr/>
        </p:nvSpPr>
        <p:spPr bwMode="auto">
          <a:xfrm>
            <a:off x="1266825" y="387350"/>
            <a:ext cx="648126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4000" dirty="0">
                <a:latin typeface="Arial Black" pitchFamily="34" charset="0"/>
              </a:rPr>
              <a:t>      </a:t>
            </a:r>
            <a:r>
              <a:rPr lang="pt-BR" sz="3600" dirty="0" smtClean="0">
                <a:latin typeface="Arial Black" pitchFamily="34" charset="0"/>
              </a:rPr>
              <a:t>Terceira </a:t>
            </a:r>
            <a:r>
              <a:rPr lang="pt-BR" sz="3600" dirty="0">
                <a:latin typeface="Arial Black" pitchFamily="34" charset="0"/>
              </a:rPr>
              <a:t>Parte – </a:t>
            </a:r>
            <a:r>
              <a:rPr lang="pt-BR" sz="3600" dirty="0" err="1" smtClean="0">
                <a:latin typeface="Arial Black" pitchFamily="34" charset="0"/>
              </a:rPr>
              <a:t>A.T.</a:t>
            </a:r>
            <a:r>
              <a:rPr lang="pt-BR" sz="3600" dirty="0" smtClean="0">
                <a:latin typeface="Arial Black" pitchFamily="34" charset="0"/>
              </a:rPr>
              <a:t> </a:t>
            </a:r>
            <a:endParaRPr lang="pt-BR" sz="3600" dirty="0">
              <a:latin typeface="Arial Black" pitchFamily="34" charset="0"/>
            </a:endParaRPr>
          </a:p>
          <a:p>
            <a:r>
              <a:rPr lang="pt-BR" sz="3600" dirty="0">
                <a:latin typeface="Arial Black" pitchFamily="34" charset="0"/>
              </a:rPr>
              <a:t>        Livros </a:t>
            </a:r>
            <a:r>
              <a:rPr lang="pt-BR" sz="3600" dirty="0" smtClean="0">
                <a:latin typeface="Arial Black" pitchFamily="34" charset="0"/>
              </a:rPr>
              <a:t>Poéticos</a:t>
            </a:r>
            <a:endParaRPr lang="pt-B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ChangeArrowheads="1"/>
          </p:cNvSpPr>
          <p:nvPr/>
        </p:nvSpPr>
        <p:spPr bwMode="auto">
          <a:xfrm>
            <a:off x="407988" y="-250825"/>
            <a:ext cx="8736012" cy="683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defRPr/>
            </a:pPr>
            <a:endParaRPr lang="pt-BR" sz="2400" dirty="0"/>
          </a:p>
          <a:p>
            <a:pPr>
              <a:defRPr/>
            </a:pPr>
            <a:r>
              <a:rPr lang="pt-BR" sz="4000" dirty="0">
                <a:latin typeface="Arial Black" pitchFamily="34" charset="0"/>
              </a:rPr>
              <a:t>     </a:t>
            </a:r>
          </a:p>
          <a:p>
            <a:pPr>
              <a:defRPr/>
            </a:pPr>
            <a:endParaRPr lang="pt-BR" sz="4000" dirty="0">
              <a:latin typeface="Arial Black" pitchFamily="34" charset="0"/>
            </a:endParaRPr>
          </a:p>
          <a:p>
            <a:pPr>
              <a:defRPr/>
            </a:pPr>
            <a:endParaRPr lang="pt-BR" sz="4000" dirty="0">
              <a:latin typeface="Arial Black" pitchFamily="34" charset="0"/>
            </a:endParaRPr>
          </a:p>
          <a:p>
            <a:pPr marL="742950" indent="-742950">
              <a:buFont typeface="+mj-lt"/>
              <a:buAutoNum type="arabicPeriod"/>
              <a:defRPr/>
            </a:pPr>
            <a:endParaRPr lang="pt-BR" sz="4000" b="1" dirty="0">
              <a:latin typeface="Arial Black" pitchFamily="34" charset="0"/>
            </a:endParaRPr>
          </a:p>
          <a:p>
            <a:pPr marL="742950" indent="-742950">
              <a:defRPr/>
            </a:pPr>
            <a:r>
              <a:rPr lang="pt-BR" sz="4000" b="1" dirty="0">
                <a:latin typeface="Arial Black" pitchFamily="34" charset="0"/>
              </a:rPr>
              <a:t>Isaías</a:t>
            </a:r>
          </a:p>
          <a:p>
            <a:pPr marL="742950" indent="-742950">
              <a:defRPr/>
            </a:pPr>
            <a:r>
              <a:rPr lang="pt-BR" sz="4000" dirty="0">
                <a:latin typeface="Arial Black" pitchFamily="34" charset="0"/>
              </a:rPr>
              <a:t>Jeremias</a:t>
            </a:r>
          </a:p>
          <a:p>
            <a:pPr marL="742950" indent="-742950">
              <a:defRPr/>
            </a:pPr>
            <a:r>
              <a:rPr lang="pt-BR" sz="4000" dirty="0">
                <a:latin typeface="Arial Black" pitchFamily="34" charset="0"/>
              </a:rPr>
              <a:t>Lamentações de Jeremias</a:t>
            </a:r>
          </a:p>
          <a:p>
            <a:pPr marL="742950" indent="-742950">
              <a:defRPr/>
            </a:pPr>
            <a:r>
              <a:rPr lang="pt-BR" sz="4000" dirty="0">
                <a:latin typeface="Arial Black" pitchFamily="34" charset="0"/>
              </a:rPr>
              <a:t>Ezequiel</a:t>
            </a:r>
          </a:p>
          <a:p>
            <a:pPr marL="742950" indent="-742950">
              <a:defRPr/>
            </a:pPr>
            <a:r>
              <a:rPr lang="pt-BR" sz="4000" dirty="0">
                <a:latin typeface="Arial Black" pitchFamily="34" charset="0"/>
              </a:rPr>
              <a:t>Daniel</a:t>
            </a:r>
          </a:p>
          <a:p>
            <a:pPr algn="ctr">
              <a:defRPr/>
            </a:pPr>
            <a:endParaRPr lang="pt-BR" sz="5400" dirty="0">
              <a:latin typeface="Arial Black" pitchFamily="34" charset="0"/>
            </a:endParaRPr>
          </a:p>
        </p:txBody>
      </p:sp>
      <p:cxnSp>
        <p:nvCxnSpPr>
          <p:cNvPr id="9" name="Conector reto 8"/>
          <p:cNvCxnSpPr/>
          <p:nvPr/>
        </p:nvCxnSpPr>
        <p:spPr>
          <a:xfrm flipH="1" flipV="1">
            <a:off x="168275" y="2082800"/>
            <a:ext cx="8834438" cy="1270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268" name="Retângulo 12"/>
          <p:cNvSpPr>
            <a:spLocks noChangeArrowheads="1"/>
          </p:cNvSpPr>
          <p:nvPr/>
        </p:nvSpPr>
        <p:spPr bwMode="auto">
          <a:xfrm>
            <a:off x="1925638" y="387350"/>
            <a:ext cx="4475162" cy="126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4000">
                <a:latin typeface="Arial Black" pitchFamily="34" charset="0"/>
              </a:rPr>
              <a:t>      Livros dos</a:t>
            </a:r>
          </a:p>
          <a:p>
            <a:r>
              <a:rPr lang="pt-BR" sz="3600">
                <a:latin typeface="Arial Black" pitchFamily="34" charset="0"/>
              </a:rPr>
              <a:t>Profetas Maiores</a:t>
            </a:r>
            <a:endParaRPr lang="pt-BR" sz="3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ChangeArrowheads="1"/>
          </p:cNvSpPr>
          <p:nvPr/>
        </p:nvSpPr>
        <p:spPr bwMode="auto">
          <a:xfrm>
            <a:off x="801688" y="-558800"/>
            <a:ext cx="8342312" cy="744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defRPr/>
            </a:pPr>
            <a:endParaRPr lang="pt-BR" sz="2400" dirty="0"/>
          </a:p>
          <a:p>
            <a:pPr>
              <a:defRPr/>
            </a:pPr>
            <a:r>
              <a:rPr lang="pt-BR" sz="4000" dirty="0">
                <a:latin typeface="Arial Black" pitchFamily="34" charset="0"/>
              </a:rPr>
              <a:t>     </a:t>
            </a:r>
          </a:p>
          <a:p>
            <a:pPr>
              <a:defRPr/>
            </a:pPr>
            <a:endParaRPr lang="pt-BR" sz="4000" dirty="0">
              <a:latin typeface="Arial Black" pitchFamily="34" charset="0"/>
            </a:endParaRPr>
          </a:p>
          <a:p>
            <a:pPr>
              <a:defRPr/>
            </a:pPr>
            <a:endParaRPr lang="pt-BR" sz="4000" dirty="0">
              <a:latin typeface="Arial Black" pitchFamily="34" charset="0"/>
            </a:endParaRPr>
          </a:p>
          <a:p>
            <a:pPr marL="742950" indent="-742950">
              <a:buFont typeface="+mj-lt"/>
              <a:buAutoNum type="arabicPeriod"/>
              <a:defRPr/>
            </a:pPr>
            <a:endParaRPr lang="pt-BR" sz="4000" b="1" dirty="0">
              <a:latin typeface="Arial Black" pitchFamily="34" charset="0"/>
            </a:endParaRPr>
          </a:p>
          <a:p>
            <a:pPr marL="742950" indent="-742950">
              <a:defRPr/>
            </a:pPr>
            <a:r>
              <a:rPr lang="pt-BR" sz="4000" b="1" dirty="0">
                <a:latin typeface="Arial Black" pitchFamily="34" charset="0"/>
              </a:rPr>
              <a:t>Oséias</a:t>
            </a:r>
          </a:p>
          <a:p>
            <a:pPr marL="742950" indent="-742950">
              <a:defRPr/>
            </a:pPr>
            <a:r>
              <a:rPr lang="pt-BR" sz="4000" dirty="0">
                <a:latin typeface="Arial Black" pitchFamily="34" charset="0"/>
              </a:rPr>
              <a:t>Joel</a:t>
            </a:r>
          </a:p>
          <a:p>
            <a:pPr marL="742950" indent="-742950">
              <a:defRPr/>
            </a:pPr>
            <a:r>
              <a:rPr lang="pt-BR" sz="4000" dirty="0">
                <a:latin typeface="Arial Black" pitchFamily="34" charset="0"/>
              </a:rPr>
              <a:t>Amós</a:t>
            </a:r>
          </a:p>
          <a:p>
            <a:pPr marL="742950" indent="-742950">
              <a:defRPr/>
            </a:pPr>
            <a:r>
              <a:rPr lang="pt-BR" sz="4000" dirty="0">
                <a:latin typeface="Arial Black" pitchFamily="34" charset="0"/>
              </a:rPr>
              <a:t>Obadias</a:t>
            </a:r>
          </a:p>
          <a:p>
            <a:pPr marL="742950" indent="-742950">
              <a:defRPr/>
            </a:pPr>
            <a:r>
              <a:rPr lang="pt-BR" sz="4000" dirty="0">
                <a:latin typeface="Arial Black" pitchFamily="34" charset="0"/>
              </a:rPr>
              <a:t>Jonas</a:t>
            </a:r>
          </a:p>
          <a:p>
            <a:pPr marL="742950" indent="-742950">
              <a:defRPr/>
            </a:pPr>
            <a:r>
              <a:rPr lang="pt-BR" sz="4000" dirty="0">
                <a:latin typeface="Arial Black" pitchFamily="34" charset="0"/>
              </a:rPr>
              <a:t>Miqueias</a:t>
            </a:r>
          </a:p>
          <a:p>
            <a:pPr algn="ctr">
              <a:defRPr/>
            </a:pPr>
            <a:endParaRPr lang="pt-BR" sz="5400" dirty="0">
              <a:latin typeface="Arial Black" pitchFamily="34" charset="0"/>
            </a:endParaRPr>
          </a:p>
        </p:txBody>
      </p:sp>
      <p:cxnSp>
        <p:nvCxnSpPr>
          <p:cNvPr id="9" name="Conector reto 8"/>
          <p:cNvCxnSpPr/>
          <p:nvPr/>
        </p:nvCxnSpPr>
        <p:spPr>
          <a:xfrm flipH="1" flipV="1">
            <a:off x="168275" y="2082800"/>
            <a:ext cx="8834438" cy="1270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2292" name="Retângulo 12"/>
          <p:cNvSpPr>
            <a:spLocks noChangeArrowheads="1"/>
          </p:cNvSpPr>
          <p:nvPr/>
        </p:nvSpPr>
        <p:spPr bwMode="auto">
          <a:xfrm>
            <a:off x="1925638" y="387350"/>
            <a:ext cx="4629150" cy="126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4000">
                <a:latin typeface="Arial Black" pitchFamily="34" charset="0"/>
              </a:rPr>
              <a:t>      Livros dos</a:t>
            </a:r>
          </a:p>
          <a:p>
            <a:r>
              <a:rPr lang="pt-BR" sz="3600">
                <a:latin typeface="Arial Black" pitchFamily="34" charset="0"/>
              </a:rPr>
              <a:t>Profetas Menores</a:t>
            </a:r>
            <a:endParaRPr lang="pt-BR" sz="3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ChangeArrowheads="1"/>
          </p:cNvSpPr>
          <p:nvPr/>
        </p:nvSpPr>
        <p:spPr bwMode="auto">
          <a:xfrm>
            <a:off x="1266825" y="-558800"/>
            <a:ext cx="7581900" cy="744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defRPr/>
            </a:pPr>
            <a:endParaRPr lang="pt-BR" sz="2400" dirty="0"/>
          </a:p>
          <a:p>
            <a:pPr>
              <a:defRPr/>
            </a:pPr>
            <a:r>
              <a:rPr lang="pt-BR" sz="4000" dirty="0">
                <a:latin typeface="Arial Black" pitchFamily="34" charset="0"/>
              </a:rPr>
              <a:t>     </a:t>
            </a:r>
          </a:p>
          <a:p>
            <a:pPr>
              <a:defRPr/>
            </a:pPr>
            <a:endParaRPr lang="pt-BR" sz="4000" dirty="0">
              <a:latin typeface="Arial Black" pitchFamily="34" charset="0"/>
            </a:endParaRPr>
          </a:p>
          <a:p>
            <a:pPr>
              <a:defRPr/>
            </a:pPr>
            <a:endParaRPr lang="pt-BR" sz="4000" dirty="0">
              <a:latin typeface="Arial Black" pitchFamily="34" charset="0"/>
            </a:endParaRPr>
          </a:p>
          <a:p>
            <a:pPr marL="742950" indent="-742950">
              <a:buFont typeface="+mj-lt"/>
              <a:buAutoNum type="arabicPeriod"/>
              <a:defRPr/>
            </a:pPr>
            <a:endParaRPr lang="pt-BR" sz="4000" b="1" dirty="0">
              <a:latin typeface="Arial Black" pitchFamily="34" charset="0"/>
            </a:endParaRPr>
          </a:p>
          <a:p>
            <a:pPr marL="742950" indent="-742950">
              <a:defRPr/>
            </a:pPr>
            <a:r>
              <a:rPr lang="pt-BR" sz="4000" b="1" dirty="0">
                <a:latin typeface="Arial Black" pitchFamily="34" charset="0"/>
              </a:rPr>
              <a:t>  </a:t>
            </a:r>
            <a:r>
              <a:rPr lang="pt-BR" sz="4000" b="1" dirty="0" err="1" smtClean="0">
                <a:latin typeface="Arial Black" pitchFamily="34" charset="0"/>
              </a:rPr>
              <a:t>Naum</a:t>
            </a:r>
            <a:endParaRPr lang="pt-BR" sz="4000" b="1" dirty="0">
              <a:latin typeface="Arial Black" pitchFamily="34" charset="0"/>
            </a:endParaRPr>
          </a:p>
          <a:p>
            <a:pPr marL="742950" indent="-742950">
              <a:defRPr/>
            </a:pPr>
            <a:r>
              <a:rPr lang="pt-BR" sz="4000" dirty="0">
                <a:latin typeface="Arial Black" pitchFamily="34" charset="0"/>
              </a:rPr>
              <a:t>  </a:t>
            </a:r>
            <a:r>
              <a:rPr lang="pt-BR" sz="4000" dirty="0" err="1" smtClean="0">
                <a:latin typeface="Arial Black" pitchFamily="34" charset="0"/>
              </a:rPr>
              <a:t>Habacuque</a:t>
            </a:r>
            <a:endParaRPr lang="pt-BR" sz="4000" dirty="0">
              <a:latin typeface="Arial Black" pitchFamily="34" charset="0"/>
            </a:endParaRPr>
          </a:p>
          <a:p>
            <a:pPr marL="742950" indent="-742950">
              <a:defRPr/>
            </a:pPr>
            <a:r>
              <a:rPr lang="pt-BR" sz="4000" dirty="0">
                <a:latin typeface="Arial Black" pitchFamily="34" charset="0"/>
              </a:rPr>
              <a:t>  </a:t>
            </a:r>
            <a:r>
              <a:rPr lang="pt-BR" sz="4000" dirty="0" err="1" smtClean="0">
                <a:latin typeface="Arial Black" pitchFamily="34" charset="0"/>
              </a:rPr>
              <a:t>Sofonias</a:t>
            </a:r>
            <a:endParaRPr lang="pt-BR" sz="4000" dirty="0">
              <a:latin typeface="Arial Black" pitchFamily="34" charset="0"/>
            </a:endParaRPr>
          </a:p>
          <a:p>
            <a:pPr marL="742950" indent="-742950">
              <a:defRPr/>
            </a:pPr>
            <a:r>
              <a:rPr lang="pt-BR" sz="4000" dirty="0" smtClean="0">
                <a:latin typeface="Arial Black" pitchFamily="34" charset="0"/>
              </a:rPr>
              <a:t>  Ageu</a:t>
            </a:r>
            <a:endParaRPr lang="pt-BR" sz="4000" dirty="0">
              <a:latin typeface="Arial Black" pitchFamily="34" charset="0"/>
            </a:endParaRPr>
          </a:p>
          <a:p>
            <a:pPr marL="742950" indent="-742950">
              <a:defRPr/>
            </a:pPr>
            <a:r>
              <a:rPr lang="pt-BR" sz="4000" dirty="0" smtClean="0">
                <a:latin typeface="Arial Black" pitchFamily="34" charset="0"/>
              </a:rPr>
              <a:t>  Zacarias</a:t>
            </a:r>
            <a:endParaRPr lang="pt-BR" sz="4000" dirty="0">
              <a:latin typeface="Arial Black" pitchFamily="34" charset="0"/>
            </a:endParaRPr>
          </a:p>
          <a:p>
            <a:pPr marL="742950" indent="-742950">
              <a:defRPr/>
            </a:pPr>
            <a:r>
              <a:rPr lang="pt-BR" sz="4000" dirty="0" smtClean="0">
                <a:latin typeface="Arial Black" pitchFamily="34" charset="0"/>
              </a:rPr>
              <a:t>  </a:t>
            </a:r>
            <a:r>
              <a:rPr lang="pt-BR" sz="4000" dirty="0" err="1" smtClean="0">
                <a:latin typeface="Arial Black" pitchFamily="34" charset="0"/>
              </a:rPr>
              <a:t>Malaquias</a:t>
            </a:r>
            <a:endParaRPr lang="pt-BR" sz="4000" dirty="0">
              <a:latin typeface="Arial Black" pitchFamily="34" charset="0"/>
            </a:endParaRPr>
          </a:p>
          <a:p>
            <a:pPr algn="ctr">
              <a:defRPr/>
            </a:pPr>
            <a:endParaRPr lang="pt-BR" sz="5400" dirty="0">
              <a:latin typeface="Arial Black" pitchFamily="34" charset="0"/>
            </a:endParaRPr>
          </a:p>
        </p:txBody>
      </p:sp>
      <p:cxnSp>
        <p:nvCxnSpPr>
          <p:cNvPr id="9" name="Conector reto 8"/>
          <p:cNvCxnSpPr/>
          <p:nvPr/>
        </p:nvCxnSpPr>
        <p:spPr>
          <a:xfrm flipH="1" flipV="1">
            <a:off x="168275" y="2082800"/>
            <a:ext cx="8834438" cy="1270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316" name="Retângulo 12"/>
          <p:cNvSpPr>
            <a:spLocks noChangeArrowheads="1"/>
          </p:cNvSpPr>
          <p:nvPr/>
        </p:nvSpPr>
        <p:spPr bwMode="auto">
          <a:xfrm>
            <a:off x="2081213" y="387350"/>
            <a:ext cx="4629150" cy="126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4000">
                <a:latin typeface="Arial Black" pitchFamily="34" charset="0"/>
              </a:rPr>
              <a:t>      Livros dos</a:t>
            </a:r>
          </a:p>
          <a:p>
            <a:r>
              <a:rPr lang="pt-BR" sz="3600">
                <a:latin typeface="Arial Black" pitchFamily="34" charset="0"/>
              </a:rPr>
              <a:t>Profetas Menores</a:t>
            </a:r>
            <a:endParaRPr lang="pt-BR" sz="3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ector reto 2"/>
          <p:cNvCxnSpPr/>
          <p:nvPr/>
        </p:nvCxnSpPr>
        <p:spPr>
          <a:xfrm>
            <a:off x="4557713" y="168275"/>
            <a:ext cx="0" cy="652780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" name="Conector reto 6"/>
          <p:cNvCxnSpPr/>
          <p:nvPr/>
        </p:nvCxnSpPr>
        <p:spPr>
          <a:xfrm flipH="1">
            <a:off x="196850" y="3376613"/>
            <a:ext cx="8793163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244" name="Retângulo 9"/>
          <p:cNvSpPr>
            <a:spLocks noChangeArrowheads="1"/>
          </p:cNvSpPr>
          <p:nvPr/>
        </p:nvSpPr>
        <p:spPr bwMode="auto">
          <a:xfrm>
            <a:off x="323528" y="0"/>
            <a:ext cx="4104456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pt-BR" dirty="0">
              <a:latin typeface="Arial Black" pitchFamily="34" charset="0"/>
            </a:endParaRPr>
          </a:p>
          <a:p>
            <a:pPr algn="ctr"/>
            <a:r>
              <a:rPr lang="pt-BR" sz="4000" dirty="0">
                <a:latin typeface="Arial Black" pitchFamily="34" charset="0"/>
              </a:rPr>
              <a:t>Primeira Parte</a:t>
            </a:r>
          </a:p>
          <a:p>
            <a:pPr algn="ctr"/>
            <a:r>
              <a:rPr lang="pt-BR" sz="4000" dirty="0" smtClean="0">
                <a:latin typeface="Arial Black" pitchFamily="34" charset="0"/>
              </a:rPr>
              <a:t>Evangelhos ou Biografias</a:t>
            </a:r>
            <a:endParaRPr lang="pt-BR" sz="4000" dirty="0"/>
          </a:p>
        </p:txBody>
      </p:sp>
      <p:sp>
        <p:nvSpPr>
          <p:cNvPr id="10245" name="Retângulo 10"/>
          <p:cNvSpPr>
            <a:spLocks noChangeArrowheads="1"/>
          </p:cNvSpPr>
          <p:nvPr/>
        </p:nvSpPr>
        <p:spPr bwMode="auto">
          <a:xfrm>
            <a:off x="5375694" y="548680"/>
            <a:ext cx="2747868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4000" dirty="0">
                <a:latin typeface="Arial Black" pitchFamily="34" charset="0"/>
              </a:rPr>
              <a:t>Segunda</a:t>
            </a:r>
          </a:p>
          <a:p>
            <a:pPr algn="ctr"/>
            <a:r>
              <a:rPr lang="pt-BR" sz="4000" dirty="0">
                <a:latin typeface="Arial Black" pitchFamily="34" charset="0"/>
              </a:rPr>
              <a:t> Parte</a:t>
            </a:r>
          </a:p>
          <a:p>
            <a:pPr algn="ctr"/>
            <a:r>
              <a:rPr lang="pt-BR" sz="4000" dirty="0" smtClean="0">
                <a:latin typeface="Arial Black" pitchFamily="34" charset="0"/>
              </a:rPr>
              <a:t>Histórico</a:t>
            </a:r>
            <a:endParaRPr lang="pt-BR" sz="4000" dirty="0"/>
          </a:p>
        </p:txBody>
      </p:sp>
      <p:sp>
        <p:nvSpPr>
          <p:cNvPr id="10246" name="Retângulo 11"/>
          <p:cNvSpPr>
            <a:spLocks noChangeArrowheads="1"/>
          </p:cNvSpPr>
          <p:nvPr/>
        </p:nvSpPr>
        <p:spPr bwMode="auto">
          <a:xfrm>
            <a:off x="928688" y="4271963"/>
            <a:ext cx="2911475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4000" dirty="0">
                <a:latin typeface="Arial Black" pitchFamily="34" charset="0"/>
              </a:rPr>
              <a:t>Terceira</a:t>
            </a:r>
          </a:p>
          <a:p>
            <a:pPr algn="ctr"/>
            <a:r>
              <a:rPr lang="pt-BR" sz="4000" dirty="0">
                <a:latin typeface="Arial Black" pitchFamily="34" charset="0"/>
              </a:rPr>
              <a:t>Parte</a:t>
            </a:r>
          </a:p>
          <a:p>
            <a:pPr algn="ctr"/>
            <a:r>
              <a:rPr lang="pt-BR" sz="4000" dirty="0" smtClean="0">
                <a:latin typeface="Arial Black" pitchFamily="34" charset="0"/>
              </a:rPr>
              <a:t>Epístolas</a:t>
            </a:r>
            <a:endParaRPr lang="pt-BR" sz="4000" dirty="0"/>
          </a:p>
        </p:txBody>
      </p:sp>
      <p:sp>
        <p:nvSpPr>
          <p:cNvPr id="10247" name="Retângulo 12"/>
          <p:cNvSpPr>
            <a:spLocks noChangeArrowheads="1"/>
          </p:cNvSpPr>
          <p:nvPr/>
        </p:nvSpPr>
        <p:spPr bwMode="auto">
          <a:xfrm>
            <a:off x="4557713" y="4305300"/>
            <a:ext cx="45720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4000" dirty="0">
                <a:latin typeface="Arial Black" pitchFamily="34" charset="0"/>
              </a:rPr>
              <a:t>Quarta</a:t>
            </a:r>
          </a:p>
          <a:p>
            <a:pPr algn="ctr"/>
            <a:r>
              <a:rPr lang="pt-BR" sz="4000" dirty="0">
                <a:latin typeface="Arial Black" pitchFamily="34" charset="0"/>
              </a:rPr>
              <a:t>Parte</a:t>
            </a:r>
          </a:p>
          <a:p>
            <a:pPr algn="ctr"/>
            <a:r>
              <a:rPr lang="pt-BR" sz="4000" dirty="0" smtClean="0">
                <a:latin typeface="Arial Black" pitchFamily="34" charset="0"/>
              </a:rPr>
              <a:t>Profético</a:t>
            </a:r>
            <a:endParaRPr lang="pt-BR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ChangeArrowheads="1"/>
          </p:cNvSpPr>
          <p:nvPr/>
        </p:nvSpPr>
        <p:spPr bwMode="auto">
          <a:xfrm>
            <a:off x="1266825" y="56932"/>
            <a:ext cx="6499225" cy="6217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defRPr/>
            </a:pPr>
            <a:endParaRPr lang="pt-BR" sz="2400" dirty="0"/>
          </a:p>
          <a:p>
            <a:pPr>
              <a:defRPr/>
            </a:pPr>
            <a:r>
              <a:rPr lang="pt-BR" sz="4000" dirty="0">
                <a:latin typeface="Arial Black" pitchFamily="34" charset="0"/>
              </a:rPr>
              <a:t>     </a:t>
            </a:r>
          </a:p>
          <a:p>
            <a:pPr>
              <a:defRPr/>
            </a:pPr>
            <a:endParaRPr lang="pt-BR" sz="4000" dirty="0">
              <a:latin typeface="Arial Black" pitchFamily="34" charset="0"/>
            </a:endParaRPr>
          </a:p>
          <a:p>
            <a:pPr>
              <a:defRPr/>
            </a:pPr>
            <a:endParaRPr lang="pt-BR" sz="4000" dirty="0">
              <a:latin typeface="Arial Black" pitchFamily="34" charset="0"/>
            </a:endParaRPr>
          </a:p>
          <a:p>
            <a:pPr marL="742950" indent="-742950">
              <a:buFont typeface="+mj-lt"/>
              <a:buAutoNum type="arabicPeriod"/>
              <a:defRPr/>
            </a:pPr>
            <a:endParaRPr lang="pt-BR" sz="4000" b="1" dirty="0">
              <a:latin typeface="Arial Black" pitchFamily="34" charset="0"/>
            </a:endParaRPr>
          </a:p>
          <a:p>
            <a:pPr marL="742950" indent="-742950">
              <a:defRPr/>
            </a:pPr>
            <a:r>
              <a:rPr lang="pt-BR" sz="4000" b="1" dirty="0" smtClean="0">
                <a:latin typeface="Arial Black" pitchFamily="34" charset="0"/>
              </a:rPr>
              <a:t>Mateus</a:t>
            </a:r>
          </a:p>
          <a:p>
            <a:pPr marL="742950" indent="-742950">
              <a:defRPr/>
            </a:pPr>
            <a:r>
              <a:rPr lang="pt-BR" b="1" dirty="0" smtClean="0">
                <a:latin typeface="Arial Black" pitchFamily="34" charset="0"/>
              </a:rPr>
              <a:t>Marcos</a:t>
            </a:r>
          </a:p>
          <a:p>
            <a:pPr marL="742950" indent="-742950">
              <a:defRPr/>
            </a:pPr>
            <a:r>
              <a:rPr lang="pt-BR" sz="4000" b="1" dirty="0" smtClean="0">
                <a:latin typeface="Arial Black" pitchFamily="34" charset="0"/>
              </a:rPr>
              <a:t>Lucas</a:t>
            </a:r>
          </a:p>
          <a:p>
            <a:pPr marL="742950" indent="-742950">
              <a:defRPr/>
            </a:pPr>
            <a:r>
              <a:rPr lang="pt-BR" b="1" dirty="0" smtClean="0">
                <a:latin typeface="Arial Black" pitchFamily="34" charset="0"/>
              </a:rPr>
              <a:t>João</a:t>
            </a:r>
            <a:endParaRPr lang="pt-BR" sz="4000" dirty="0">
              <a:latin typeface="Arial Black" pitchFamily="34" charset="0"/>
            </a:endParaRPr>
          </a:p>
          <a:p>
            <a:pPr algn="ctr">
              <a:defRPr/>
            </a:pPr>
            <a:endParaRPr lang="pt-BR" sz="5400" dirty="0">
              <a:latin typeface="Arial Black" pitchFamily="34" charset="0"/>
            </a:endParaRPr>
          </a:p>
        </p:txBody>
      </p:sp>
      <p:cxnSp>
        <p:nvCxnSpPr>
          <p:cNvPr id="9" name="Conector reto 8"/>
          <p:cNvCxnSpPr/>
          <p:nvPr/>
        </p:nvCxnSpPr>
        <p:spPr>
          <a:xfrm flipH="1" flipV="1">
            <a:off x="168275" y="2082800"/>
            <a:ext cx="8834438" cy="1270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268" name="Retângulo 12"/>
          <p:cNvSpPr>
            <a:spLocks noChangeArrowheads="1"/>
          </p:cNvSpPr>
          <p:nvPr/>
        </p:nvSpPr>
        <p:spPr bwMode="auto">
          <a:xfrm>
            <a:off x="-468560" y="404664"/>
            <a:ext cx="8587800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4000" dirty="0">
                <a:latin typeface="Arial Black" pitchFamily="34" charset="0"/>
              </a:rPr>
              <a:t>      </a:t>
            </a:r>
            <a:r>
              <a:rPr lang="pt-BR" sz="3600" dirty="0">
                <a:latin typeface="Arial Black" pitchFamily="34" charset="0"/>
              </a:rPr>
              <a:t>Primeira Parte – </a:t>
            </a:r>
            <a:r>
              <a:rPr lang="pt-BR" sz="3600" dirty="0" err="1" smtClean="0">
                <a:latin typeface="Arial Black" pitchFamily="34" charset="0"/>
              </a:rPr>
              <a:t>N.T.</a:t>
            </a:r>
            <a:endParaRPr lang="pt-BR" sz="3600" dirty="0">
              <a:latin typeface="Arial Black" pitchFamily="34" charset="0"/>
            </a:endParaRPr>
          </a:p>
          <a:p>
            <a:pPr algn="ctr"/>
            <a:r>
              <a:rPr lang="pt-BR" sz="3600" dirty="0">
                <a:latin typeface="Arial Black" pitchFamily="34" charset="0"/>
              </a:rPr>
              <a:t>             </a:t>
            </a:r>
            <a:r>
              <a:rPr lang="pt-BR" sz="3600" dirty="0" smtClean="0">
                <a:latin typeface="Arial Black" pitchFamily="34" charset="0"/>
              </a:rPr>
              <a:t>Evangelhos ou Biografias</a:t>
            </a:r>
            <a:endParaRPr lang="pt-B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ChangeArrowheads="1"/>
          </p:cNvSpPr>
          <p:nvPr/>
        </p:nvSpPr>
        <p:spPr bwMode="auto">
          <a:xfrm>
            <a:off x="1266825" y="980262"/>
            <a:ext cx="6499225" cy="4370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defRPr/>
            </a:pPr>
            <a:endParaRPr lang="pt-BR" sz="2400" dirty="0"/>
          </a:p>
          <a:p>
            <a:pPr>
              <a:defRPr/>
            </a:pPr>
            <a:r>
              <a:rPr lang="pt-BR" sz="4000" dirty="0">
                <a:latin typeface="Arial Black" pitchFamily="34" charset="0"/>
              </a:rPr>
              <a:t>     </a:t>
            </a:r>
          </a:p>
          <a:p>
            <a:pPr>
              <a:defRPr/>
            </a:pPr>
            <a:endParaRPr lang="pt-BR" sz="4000" dirty="0">
              <a:latin typeface="Arial Black" pitchFamily="34" charset="0"/>
            </a:endParaRPr>
          </a:p>
          <a:p>
            <a:pPr>
              <a:defRPr/>
            </a:pPr>
            <a:endParaRPr lang="pt-BR" sz="4000" dirty="0">
              <a:latin typeface="Arial Black" pitchFamily="34" charset="0"/>
            </a:endParaRPr>
          </a:p>
          <a:p>
            <a:pPr marL="742950" indent="-742950">
              <a:buFont typeface="+mj-lt"/>
              <a:buAutoNum type="arabicPeriod"/>
              <a:defRPr/>
            </a:pPr>
            <a:endParaRPr lang="pt-BR" sz="4000" b="1" dirty="0">
              <a:latin typeface="Arial Black" pitchFamily="34" charset="0"/>
            </a:endParaRPr>
          </a:p>
          <a:p>
            <a:pPr marL="742950" indent="-742950">
              <a:defRPr/>
            </a:pPr>
            <a:r>
              <a:rPr lang="pt-BR" sz="4000" b="1" dirty="0" smtClean="0">
                <a:latin typeface="Arial Black" pitchFamily="34" charset="0"/>
              </a:rPr>
              <a:t>Atos</a:t>
            </a:r>
            <a:endParaRPr lang="pt-BR" sz="4000" dirty="0">
              <a:latin typeface="Arial Black" pitchFamily="34" charset="0"/>
            </a:endParaRPr>
          </a:p>
          <a:p>
            <a:pPr algn="ctr">
              <a:defRPr/>
            </a:pPr>
            <a:endParaRPr lang="pt-BR" sz="5400" dirty="0">
              <a:latin typeface="Arial Black" pitchFamily="34" charset="0"/>
            </a:endParaRPr>
          </a:p>
        </p:txBody>
      </p:sp>
      <p:cxnSp>
        <p:nvCxnSpPr>
          <p:cNvPr id="9" name="Conector reto 8"/>
          <p:cNvCxnSpPr/>
          <p:nvPr/>
        </p:nvCxnSpPr>
        <p:spPr>
          <a:xfrm flipH="1" flipV="1">
            <a:off x="168275" y="2082800"/>
            <a:ext cx="8834438" cy="1270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268" name="Retângulo 12"/>
          <p:cNvSpPr>
            <a:spLocks noChangeArrowheads="1"/>
          </p:cNvSpPr>
          <p:nvPr/>
        </p:nvSpPr>
        <p:spPr bwMode="auto">
          <a:xfrm>
            <a:off x="611479" y="404664"/>
            <a:ext cx="6427722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4000" dirty="0">
                <a:latin typeface="Arial Black" pitchFamily="34" charset="0"/>
              </a:rPr>
              <a:t>      </a:t>
            </a:r>
            <a:r>
              <a:rPr lang="pt-BR" sz="3600" dirty="0" smtClean="0">
                <a:latin typeface="Arial Black" pitchFamily="34" charset="0"/>
              </a:rPr>
              <a:t>Segunda </a:t>
            </a:r>
            <a:r>
              <a:rPr lang="pt-BR" sz="3600" dirty="0">
                <a:latin typeface="Arial Black" pitchFamily="34" charset="0"/>
              </a:rPr>
              <a:t>Parte – </a:t>
            </a:r>
            <a:r>
              <a:rPr lang="pt-BR" sz="3600" dirty="0" err="1" smtClean="0">
                <a:latin typeface="Arial Black" pitchFamily="34" charset="0"/>
              </a:rPr>
              <a:t>N.T.</a:t>
            </a:r>
            <a:endParaRPr lang="pt-BR" sz="3600" dirty="0">
              <a:latin typeface="Arial Black" pitchFamily="34" charset="0"/>
            </a:endParaRPr>
          </a:p>
          <a:p>
            <a:pPr algn="ctr"/>
            <a:r>
              <a:rPr lang="pt-BR" sz="3600" dirty="0" smtClean="0">
                <a:latin typeface="Arial Black" pitchFamily="34" charset="0"/>
              </a:rPr>
              <a:t> Histórico</a:t>
            </a:r>
            <a:endParaRPr lang="pt-B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ChangeArrowheads="1"/>
          </p:cNvSpPr>
          <p:nvPr/>
        </p:nvSpPr>
        <p:spPr bwMode="auto">
          <a:xfrm>
            <a:off x="1266825" y="-558619"/>
            <a:ext cx="6499225" cy="7448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defRPr/>
            </a:pPr>
            <a:endParaRPr lang="pt-BR" sz="2400" dirty="0"/>
          </a:p>
          <a:p>
            <a:pPr>
              <a:defRPr/>
            </a:pPr>
            <a:r>
              <a:rPr lang="pt-BR" sz="4000" dirty="0">
                <a:latin typeface="Arial Black" pitchFamily="34" charset="0"/>
              </a:rPr>
              <a:t>     </a:t>
            </a:r>
          </a:p>
          <a:p>
            <a:pPr>
              <a:defRPr/>
            </a:pPr>
            <a:endParaRPr lang="pt-BR" sz="4000" dirty="0">
              <a:latin typeface="Arial Black" pitchFamily="34" charset="0"/>
            </a:endParaRPr>
          </a:p>
          <a:p>
            <a:pPr>
              <a:defRPr/>
            </a:pPr>
            <a:endParaRPr lang="pt-BR" sz="4000" dirty="0">
              <a:latin typeface="Arial Black" pitchFamily="34" charset="0"/>
            </a:endParaRPr>
          </a:p>
          <a:p>
            <a:pPr marL="742950" indent="-742950">
              <a:buFont typeface="+mj-lt"/>
              <a:buAutoNum type="arabicPeriod"/>
              <a:defRPr/>
            </a:pPr>
            <a:endParaRPr lang="pt-BR" sz="4000" b="1" dirty="0">
              <a:latin typeface="Arial Black" pitchFamily="34" charset="0"/>
            </a:endParaRPr>
          </a:p>
          <a:p>
            <a:pPr marL="742950" indent="-742950">
              <a:defRPr/>
            </a:pPr>
            <a:r>
              <a:rPr lang="pt-BR" sz="4000" b="1" dirty="0" smtClean="0">
                <a:latin typeface="Arial Black" pitchFamily="34" charset="0"/>
              </a:rPr>
              <a:t>Romanos</a:t>
            </a:r>
          </a:p>
          <a:p>
            <a:pPr marL="742950" indent="-742950">
              <a:defRPr/>
            </a:pPr>
            <a:r>
              <a:rPr lang="pt-BR" b="1" dirty="0" smtClean="0">
                <a:latin typeface="Arial Black" pitchFamily="34" charset="0"/>
              </a:rPr>
              <a:t>1 e 2 Coríntios</a:t>
            </a:r>
          </a:p>
          <a:p>
            <a:pPr marL="742950" indent="-742950">
              <a:defRPr/>
            </a:pPr>
            <a:r>
              <a:rPr lang="pt-BR" sz="4000" b="1" dirty="0" smtClean="0">
                <a:latin typeface="Arial Black" pitchFamily="34" charset="0"/>
              </a:rPr>
              <a:t>Gálatas</a:t>
            </a:r>
          </a:p>
          <a:p>
            <a:pPr marL="742950" indent="-742950">
              <a:defRPr/>
            </a:pPr>
            <a:r>
              <a:rPr lang="pt-BR" b="1" dirty="0" smtClean="0">
                <a:latin typeface="Arial Black" pitchFamily="34" charset="0"/>
              </a:rPr>
              <a:t>Efésios</a:t>
            </a:r>
          </a:p>
          <a:p>
            <a:pPr marL="742950" indent="-742950">
              <a:defRPr/>
            </a:pPr>
            <a:r>
              <a:rPr lang="pt-BR" sz="4000" b="1" dirty="0" err="1" smtClean="0">
                <a:latin typeface="Arial Black" pitchFamily="34" charset="0"/>
              </a:rPr>
              <a:t>Filipenses</a:t>
            </a:r>
            <a:endParaRPr lang="pt-BR" sz="4000" b="1" dirty="0" smtClean="0">
              <a:latin typeface="Arial Black" pitchFamily="34" charset="0"/>
            </a:endParaRPr>
          </a:p>
          <a:p>
            <a:pPr marL="742950" indent="-742950">
              <a:defRPr/>
            </a:pPr>
            <a:r>
              <a:rPr lang="pt-BR" sz="4000" dirty="0" err="1" smtClean="0">
                <a:latin typeface="Arial Black" pitchFamily="34" charset="0"/>
              </a:rPr>
              <a:t>Colossenses</a:t>
            </a:r>
            <a:endParaRPr lang="pt-BR" sz="4000" dirty="0">
              <a:latin typeface="Arial Black" pitchFamily="34" charset="0"/>
            </a:endParaRPr>
          </a:p>
          <a:p>
            <a:pPr algn="ctr">
              <a:defRPr/>
            </a:pPr>
            <a:endParaRPr lang="pt-BR" sz="5400" dirty="0">
              <a:latin typeface="Arial Black" pitchFamily="34" charset="0"/>
            </a:endParaRPr>
          </a:p>
        </p:txBody>
      </p:sp>
      <p:cxnSp>
        <p:nvCxnSpPr>
          <p:cNvPr id="9" name="Conector reto 8"/>
          <p:cNvCxnSpPr/>
          <p:nvPr/>
        </p:nvCxnSpPr>
        <p:spPr>
          <a:xfrm flipH="1" flipV="1">
            <a:off x="168275" y="2082800"/>
            <a:ext cx="8834438" cy="1270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268" name="Retângulo 12"/>
          <p:cNvSpPr>
            <a:spLocks noChangeArrowheads="1"/>
          </p:cNvSpPr>
          <p:nvPr/>
        </p:nvSpPr>
        <p:spPr bwMode="auto">
          <a:xfrm>
            <a:off x="391547" y="404664"/>
            <a:ext cx="6867586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4000" dirty="0">
                <a:latin typeface="Arial Black" pitchFamily="34" charset="0"/>
              </a:rPr>
              <a:t>      </a:t>
            </a:r>
            <a:r>
              <a:rPr lang="pt-BR" sz="4000" dirty="0" smtClean="0">
                <a:latin typeface="Arial Black" pitchFamily="34" charset="0"/>
              </a:rPr>
              <a:t>   </a:t>
            </a:r>
            <a:r>
              <a:rPr lang="pt-BR" sz="3600" dirty="0" smtClean="0">
                <a:latin typeface="Arial Black" pitchFamily="34" charset="0"/>
              </a:rPr>
              <a:t>Terceira </a:t>
            </a:r>
            <a:r>
              <a:rPr lang="pt-BR" sz="3600" dirty="0">
                <a:latin typeface="Arial Black" pitchFamily="34" charset="0"/>
              </a:rPr>
              <a:t>Parte – </a:t>
            </a:r>
            <a:r>
              <a:rPr lang="pt-BR" sz="3600" dirty="0" err="1" smtClean="0">
                <a:latin typeface="Arial Black" pitchFamily="34" charset="0"/>
              </a:rPr>
              <a:t>N.T.</a:t>
            </a:r>
            <a:endParaRPr lang="pt-BR" sz="3600" dirty="0">
              <a:latin typeface="Arial Black" pitchFamily="34" charset="0"/>
            </a:endParaRPr>
          </a:p>
          <a:p>
            <a:pPr algn="ctr"/>
            <a:r>
              <a:rPr lang="pt-BR" sz="3600" dirty="0">
                <a:latin typeface="Arial Black" pitchFamily="34" charset="0"/>
              </a:rPr>
              <a:t>          </a:t>
            </a:r>
            <a:r>
              <a:rPr lang="pt-BR" sz="3600" dirty="0" smtClean="0">
                <a:latin typeface="Arial Black" pitchFamily="34" charset="0"/>
              </a:rPr>
              <a:t>Epístolas ou Cartas</a:t>
            </a:r>
            <a:endParaRPr lang="pt-B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ChangeArrowheads="1"/>
          </p:cNvSpPr>
          <p:nvPr/>
        </p:nvSpPr>
        <p:spPr bwMode="auto">
          <a:xfrm>
            <a:off x="1266825" y="-558617"/>
            <a:ext cx="6499225" cy="7448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defRPr/>
            </a:pPr>
            <a:endParaRPr lang="pt-BR" sz="2400" dirty="0"/>
          </a:p>
          <a:p>
            <a:pPr>
              <a:defRPr/>
            </a:pPr>
            <a:r>
              <a:rPr lang="pt-BR" sz="4000" dirty="0">
                <a:latin typeface="Arial Black" pitchFamily="34" charset="0"/>
              </a:rPr>
              <a:t>     </a:t>
            </a:r>
          </a:p>
          <a:p>
            <a:pPr>
              <a:defRPr/>
            </a:pPr>
            <a:endParaRPr lang="pt-BR" sz="4000" dirty="0">
              <a:latin typeface="Arial Black" pitchFamily="34" charset="0"/>
            </a:endParaRPr>
          </a:p>
          <a:p>
            <a:pPr>
              <a:defRPr/>
            </a:pPr>
            <a:endParaRPr lang="pt-BR" sz="4000" dirty="0">
              <a:latin typeface="Arial Black" pitchFamily="34" charset="0"/>
            </a:endParaRPr>
          </a:p>
          <a:p>
            <a:pPr marL="742950" indent="-742950">
              <a:buFont typeface="+mj-lt"/>
              <a:buAutoNum type="arabicPeriod"/>
              <a:defRPr/>
            </a:pPr>
            <a:endParaRPr lang="pt-BR" sz="4000" b="1" dirty="0">
              <a:latin typeface="Arial Black" pitchFamily="34" charset="0"/>
            </a:endParaRPr>
          </a:p>
          <a:p>
            <a:pPr marL="742950" indent="-742950">
              <a:defRPr/>
            </a:pPr>
            <a:r>
              <a:rPr lang="pt-BR" sz="4000" b="1" dirty="0" smtClean="0">
                <a:latin typeface="Arial Black" pitchFamily="34" charset="0"/>
              </a:rPr>
              <a:t>1 e 2 Tessalonicenses</a:t>
            </a:r>
          </a:p>
          <a:p>
            <a:pPr marL="742950" indent="-742950">
              <a:defRPr/>
            </a:pPr>
            <a:r>
              <a:rPr lang="pt-BR" b="1" dirty="0" smtClean="0">
                <a:latin typeface="Arial Black" pitchFamily="34" charset="0"/>
              </a:rPr>
              <a:t>1 e 2 Timóteo</a:t>
            </a:r>
          </a:p>
          <a:p>
            <a:pPr marL="742950" indent="-742950">
              <a:defRPr/>
            </a:pPr>
            <a:r>
              <a:rPr lang="pt-BR" sz="4000" b="1" dirty="0" smtClean="0">
                <a:latin typeface="Arial Black" pitchFamily="34" charset="0"/>
              </a:rPr>
              <a:t>Tito</a:t>
            </a:r>
          </a:p>
          <a:p>
            <a:pPr marL="742950" indent="-742950">
              <a:defRPr/>
            </a:pPr>
            <a:r>
              <a:rPr lang="pt-BR" b="1" dirty="0" err="1" smtClean="0">
                <a:latin typeface="Arial Black" pitchFamily="34" charset="0"/>
              </a:rPr>
              <a:t>Filemom</a:t>
            </a:r>
            <a:endParaRPr lang="pt-BR" b="1" dirty="0" smtClean="0">
              <a:latin typeface="Arial Black" pitchFamily="34" charset="0"/>
            </a:endParaRPr>
          </a:p>
          <a:p>
            <a:pPr marL="742950" indent="-742950">
              <a:defRPr/>
            </a:pPr>
            <a:r>
              <a:rPr lang="pt-BR" sz="4000" b="1" dirty="0" smtClean="0">
                <a:latin typeface="Arial Black" pitchFamily="34" charset="0"/>
              </a:rPr>
              <a:t>Hebreus</a:t>
            </a:r>
          </a:p>
          <a:p>
            <a:pPr marL="742950" indent="-742950">
              <a:defRPr/>
            </a:pPr>
            <a:r>
              <a:rPr lang="pt-BR" b="1" dirty="0" smtClean="0">
                <a:latin typeface="Arial Black" pitchFamily="34" charset="0"/>
              </a:rPr>
              <a:t>Tiago</a:t>
            </a:r>
            <a:endParaRPr lang="pt-BR" sz="4000" dirty="0">
              <a:latin typeface="Arial Black" pitchFamily="34" charset="0"/>
            </a:endParaRPr>
          </a:p>
          <a:p>
            <a:pPr algn="ctr">
              <a:defRPr/>
            </a:pPr>
            <a:endParaRPr lang="pt-BR" sz="5400" dirty="0">
              <a:latin typeface="Arial Black" pitchFamily="34" charset="0"/>
            </a:endParaRPr>
          </a:p>
        </p:txBody>
      </p:sp>
      <p:cxnSp>
        <p:nvCxnSpPr>
          <p:cNvPr id="9" name="Conector reto 8"/>
          <p:cNvCxnSpPr/>
          <p:nvPr/>
        </p:nvCxnSpPr>
        <p:spPr>
          <a:xfrm flipH="1" flipV="1">
            <a:off x="168275" y="2082800"/>
            <a:ext cx="8834438" cy="1270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268" name="Retângulo 12"/>
          <p:cNvSpPr>
            <a:spLocks noChangeArrowheads="1"/>
          </p:cNvSpPr>
          <p:nvPr/>
        </p:nvSpPr>
        <p:spPr bwMode="auto">
          <a:xfrm>
            <a:off x="391547" y="404664"/>
            <a:ext cx="6867586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4000" dirty="0">
                <a:latin typeface="Arial Black" pitchFamily="34" charset="0"/>
              </a:rPr>
              <a:t>      </a:t>
            </a:r>
            <a:r>
              <a:rPr lang="pt-BR" sz="4000" dirty="0" smtClean="0">
                <a:latin typeface="Arial Black" pitchFamily="34" charset="0"/>
              </a:rPr>
              <a:t>   </a:t>
            </a:r>
            <a:r>
              <a:rPr lang="pt-BR" sz="3600" dirty="0" smtClean="0">
                <a:latin typeface="Arial Black" pitchFamily="34" charset="0"/>
              </a:rPr>
              <a:t>Terceira </a:t>
            </a:r>
            <a:r>
              <a:rPr lang="pt-BR" sz="3600" dirty="0">
                <a:latin typeface="Arial Black" pitchFamily="34" charset="0"/>
              </a:rPr>
              <a:t>Parte – </a:t>
            </a:r>
            <a:r>
              <a:rPr lang="pt-BR" sz="3600" dirty="0" err="1" smtClean="0">
                <a:latin typeface="Arial Black" pitchFamily="34" charset="0"/>
              </a:rPr>
              <a:t>N.T.</a:t>
            </a:r>
            <a:endParaRPr lang="pt-BR" sz="3600" dirty="0">
              <a:latin typeface="Arial Black" pitchFamily="34" charset="0"/>
            </a:endParaRPr>
          </a:p>
          <a:p>
            <a:pPr algn="ctr"/>
            <a:r>
              <a:rPr lang="pt-BR" sz="3600" dirty="0">
                <a:latin typeface="Arial Black" pitchFamily="34" charset="0"/>
              </a:rPr>
              <a:t>          </a:t>
            </a:r>
            <a:r>
              <a:rPr lang="pt-BR" sz="3600" dirty="0" smtClean="0">
                <a:latin typeface="Arial Black" pitchFamily="34" charset="0"/>
              </a:rPr>
              <a:t>Epístolas ou Cartas</a:t>
            </a:r>
            <a:endParaRPr lang="pt-B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-468560" y="-5417"/>
            <a:ext cx="9289032" cy="754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/>
            <a:r>
              <a:rPr lang="pt-BR" sz="4400" dirty="0" smtClean="0"/>
              <a:t>     </a:t>
            </a:r>
          </a:p>
          <a:p>
            <a:pPr marL="742950" lvl="0" indent="-742950" algn="ctr"/>
            <a:r>
              <a:rPr lang="pt-BR" sz="4400" dirty="0" smtClean="0"/>
              <a:t>      </a:t>
            </a:r>
            <a:r>
              <a:rPr lang="pt-BR" sz="4400" dirty="0" smtClean="0"/>
              <a:t>2 </a:t>
            </a:r>
            <a:r>
              <a:rPr lang="pt-BR" sz="4400" dirty="0" smtClean="0"/>
              <a:t>Timóteo 3.16,17</a:t>
            </a:r>
          </a:p>
          <a:p>
            <a:pPr marL="742950" lvl="0" indent="-742950"/>
            <a:r>
              <a:rPr lang="pt-BR" sz="4400" dirty="0" smtClean="0"/>
              <a:t> </a:t>
            </a:r>
            <a:r>
              <a:rPr lang="pt-BR" sz="4400" dirty="0" smtClean="0"/>
              <a:t>    Toda </a:t>
            </a:r>
            <a:r>
              <a:rPr lang="pt-BR" sz="4400" dirty="0" smtClean="0"/>
              <a:t>a Escritura é inspirada por Deus e útil para o ensino, para a repreensão, para a correção, para a educação na justiça,</a:t>
            </a:r>
            <a:br>
              <a:rPr lang="pt-BR" sz="4400" dirty="0" smtClean="0"/>
            </a:br>
            <a:r>
              <a:rPr lang="pt-BR" sz="4400" dirty="0" smtClean="0"/>
              <a:t>a fim de que o servo de Deus seja perfeito e perfeitamente habilitado para toda boa obra.</a:t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3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ChangeArrowheads="1"/>
          </p:cNvSpPr>
          <p:nvPr/>
        </p:nvSpPr>
        <p:spPr bwMode="auto">
          <a:xfrm>
            <a:off x="1266825" y="364714"/>
            <a:ext cx="6499225" cy="5601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defRPr/>
            </a:pPr>
            <a:endParaRPr lang="pt-BR" sz="2400" dirty="0"/>
          </a:p>
          <a:p>
            <a:pPr>
              <a:defRPr/>
            </a:pPr>
            <a:r>
              <a:rPr lang="pt-BR" sz="4000" dirty="0">
                <a:latin typeface="Arial Black" pitchFamily="34" charset="0"/>
              </a:rPr>
              <a:t>     </a:t>
            </a:r>
          </a:p>
          <a:p>
            <a:pPr>
              <a:defRPr/>
            </a:pPr>
            <a:endParaRPr lang="pt-BR" sz="4000" dirty="0">
              <a:latin typeface="Arial Black" pitchFamily="34" charset="0"/>
            </a:endParaRPr>
          </a:p>
          <a:p>
            <a:pPr>
              <a:defRPr/>
            </a:pPr>
            <a:endParaRPr lang="pt-BR" sz="4000" dirty="0">
              <a:latin typeface="Arial Black" pitchFamily="34" charset="0"/>
            </a:endParaRPr>
          </a:p>
          <a:p>
            <a:pPr marL="742950" indent="-742950">
              <a:buFont typeface="+mj-lt"/>
              <a:buAutoNum type="arabicPeriod"/>
              <a:defRPr/>
            </a:pPr>
            <a:endParaRPr lang="pt-BR" sz="4000" b="1" dirty="0">
              <a:latin typeface="Arial Black" pitchFamily="34" charset="0"/>
            </a:endParaRPr>
          </a:p>
          <a:p>
            <a:pPr marL="742950" indent="-742950">
              <a:defRPr/>
            </a:pPr>
            <a:r>
              <a:rPr lang="pt-BR" sz="4000" b="1" dirty="0" smtClean="0">
                <a:latin typeface="Arial Black" pitchFamily="34" charset="0"/>
              </a:rPr>
              <a:t>1 e 2 Pedro</a:t>
            </a:r>
          </a:p>
          <a:p>
            <a:pPr marL="742950" indent="-742950">
              <a:defRPr/>
            </a:pPr>
            <a:r>
              <a:rPr lang="pt-BR" b="1" dirty="0" smtClean="0">
                <a:latin typeface="Arial Black" pitchFamily="34" charset="0"/>
              </a:rPr>
              <a:t>1, 2 e 3 João</a:t>
            </a:r>
          </a:p>
          <a:p>
            <a:pPr marL="742950" indent="-742950">
              <a:defRPr/>
            </a:pPr>
            <a:r>
              <a:rPr lang="pt-BR" sz="4000" b="1" dirty="0" smtClean="0">
                <a:latin typeface="Arial Black" pitchFamily="34" charset="0"/>
              </a:rPr>
              <a:t>Judas</a:t>
            </a:r>
            <a:endParaRPr lang="pt-BR" sz="4000" dirty="0">
              <a:latin typeface="Arial Black" pitchFamily="34" charset="0"/>
            </a:endParaRPr>
          </a:p>
          <a:p>
            <a:pPr algn="ctr">
              <a:defRPr/>
            </a:pPr>
            <a:endParaRPr lang="pt-BR" sz="5400" dirty="0">
              <a:latin typeface="Arial Black" pitchFamily="34" charset="0"/>
            </a:endParaRPr>
          </a:p>
        </p:txBody>
      </p:sp>
      <p:cxnSp>
        <p:nvCxnSpPr>
          <p:cNvPr id="9" name="Conector reto 8"/>
          <p:cNvCxnSpPr/>
          <p:nvPr/>
        </p:nvCxnSpPr>
        <p:spPr>
          <a:xfrm flipH="1" flipV="1">
            <a:off x="168275" y="2082800"/>
            <a:ext cx="8834438" cy="1270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268" name="Retângulo 12"/>
          <p:cNvSpPr>
            <a:spLocks noChangeArrowheads="1"/>
          </p:cNvSpPr>
          <p:nvPr/>
        </p:nvSpPr>
        <p:spPr bwMode="auto">
          <a:xfrm>
            <a:off x="391547" y="404664"/>
            <a:ext cx="6867586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4000" dirty="0">
                <a:latin typeface="Arial Black" pitchFamily="34" charset="0"/>
              </a:rPr>
              <a:t>      </a:t>
            </a:r>
            <a:r>
              <a:rPr lang="pt-BR" sz="4000" dirty="0" smtClean="0">
                <a:latin typeface="Arial Black" pitchFamily="34" charset="0"/>
              </a:rPr>
              <a:t>   </a:t>
            </a:r>
            <a:r>
              <a:rPr lang="pt-BR" sz="3600" dirty="0" smtClean="0">
                <a:latin typeface="Arial Black" pitchFamily="34" charset="0"/>
              </a:rPr>
              <a:t>Terceira </a:t>
            </a:r>
            <a:r>
              <a:rPr lang="pt-BR" sz="3600" dirty="0">
                <a:latin typeface="Arial Black" pitchFamily="34" charset="0"/>
              </a:rPr>
              <a:t>Parte – </a:t>
            </a:r>
            <a:r>
              <a:rPr lang="pt-BR" sz="3600" dirty="0" err="1" smtClean="0">
                <a:latin typeface="Arial Black" pitchFamily="34" charset="0"/>
              </a:rPr>
              <a:t>N.T.</a:t>
            </a:r>
            <a:endParaRPr lang="pt-BR" sz="3600" dirty="0">
              <a:latin typeface="Arial Black" pitchFamily="34" charset="0"/>
            </a:endParaRPr>
          </a:p>
          <a:p>
            <a:pPr algn="ctr"/>
            <a:r>
              <a:rPr lang="pt-BR" sz="3600" dirty="0">
                <a:latin typeface="Arial Black" pitchFamily="34" charset="0"/>
              </a:rPr>
              <a:t>          </a:t>
            </a:r>
            <a:r>
              <a:rPr lang="pt-BR" sz="3600" dirty="0" smtClean="0">
                <a:latin typeface="Arial Black" pitchFamily="34" charset="0"/>
              </a:rPr>
              <a:t>Epístolas ou Cartas</a:t>
            </a:r>
            <a:endParaRPr lang="pt-B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ChangeArrowheads="1"/>
          </p:cNvSpPr>
          <p:nvPr/>
        </p:nvSpPr>
        <p:spPr bwMode="auto">
          <a:xfrm>
            <a:off x="1266825" y="980267"/>
            <a:ext cx="6499225" cy="4370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defRPr/>
            </a:pPr>
            <a:endParaRPr lang="pt-BR" sz="2400" dirty="0"/>
          </a:p>
          <a:p>
            <a:pPr>
              <a:defRPr/>
            </a:pPr>
            <a:r>
              <a:rPr lang="pt-BR" sz="4000" dirty="0">
                <a:latin typeface="Arial Black" pitchFamily="34" charset="0"/>
              </a:rPr>
              <a:t>     </a:t>
            </a:r>
          </a:p>
          <a:p>
            <a:pPr>
              <a:defRPr/>
            </a:pPr>
            <a:endParaRPr lang="pt-BR" sz="4000" dirty="0">
              <a:latin typeface="Arial Black" pitchFamily="34" charset="0"/>
            </a:endParaRPr>
          </a:p>
          <a:p>
            <a:pPr>
              <a:defRPr/>
            </a:pPr>
            <a:endParaRPr lang="pt-BR" sz="4000" dirty="0">
              <a:latin typeface="Arial Black" pitchFamily="34" charset="0"/>
            </a:endParaRPr>
          </a:p>
          <a:p>
            <a:pPr marL="742950" indent="-742950">
              <a:buFont typeface="+mj-lt"/>
              <a:buAutoNum type="arabicPeriod"/>
              <a:defRPr/>
            </a:pPr>
            <a:endParaRPr lang="pt-BR" sz="4000" b="1" dirty="0">
              <a:latin typeface="Arial Black" pitchFamily="34" charset="0"/>
            </a:endParaRPr>
          </a:p>
          <a:p>
            <a:pPr marL="742950" indent="-742950">
              <a:defRPr/>
            </a:pPr>
            <a:r>
              <a:rPr lang="pt-BR" sz="4000" b="1" dirty="0" smtClean="0">
                <a:latin typeface="Arial Black" pitchFamily="34" charset="0"/>
              </a:rPr>
              <a:t>Apocalipse</a:t>
            </a:r>
            <a:endParaRPr lang="pt-BR" sz="4000" dirty="0">
              <a:latin typeface="Arial Black" pitchFamily="34" charset="0"/>
            </a:endParaRPr>
          </a:p>
          <a:p>
            <a:pPr algn="ctr">
              <a:defRPr/>
            </a:pPr>
            <a:endParaRPr lang="pt-BR" sz="5400" dirty="0">
              <a:latin typeface="Arial Black" pitchFamily="34" charset="0"/>
            </a:endParaRPr>
          </a:p>
        </p:txBody>
      </p:sp>
      <p:cxnSp>
        <p:nvCxnSpPr>
          <p:cNvPr id="9" name="Conector reto 8"/>
          <p:cNvCxnSpPr/>
          <p:nvPr/>
        </p:nvCxnSpPr>
        <p:spPr>
          <a:xfrm flipH="1" flipV="1">
            <a:off x="168275" y="2082800"/>
            <a:ext cx="8834438" cy="1270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268" name="Retângulo 12"/>
          <p:cNvSpPr>
            <a:spLocks noChangeArrowheads="1"/>
          </p:cNvSpPr>
          <p:nvPr/>
        </p:nvSpPr>
        <p:spPr bwMode="auto">
          <a:xfrm>
            <a:off x="579259" y="404664"/>
            <a:ext cx="6492162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4000" dirty="0">
                <a:latin typeface="Arial Black" pitchFamily="34" charset="0"/>
              </a:rPr>
              <a:t>      </a:t>
            </a:r>
            <a:r>
              <a:rPr lang="pt-BR" sz="4000" dirty="0" smtClean="0">
                <a:latin typeface="Arial Black" pitchFamily="34" charset="0"/>
              </a:rPr>
              <a:t>   </a:t>
            </a:r>
            <a:r>
              <a:rPr lang="pt-BR" sz="3600" dirty="0" smtClean="0">
                <a:latin typeface="Arial Black" pitchFamily="34" charset="0"/>
              </a:rPr>
              <a:t>Quarta </a:t>
            </a:r>
            <a:r>
              <a:rPr lang="pt-BR" sz="3600" dirty="0">
                <a:latin typeface="Arial Black" pitchFamily="34" charset="0"/>
              </a:rPr>
              <a:t>Parte – </a:t>
            </a:r>
            <a:r>
              <a:rPr lang="pt-BR" sz="3600" dirty="0" err="1" smtClean="0">
                <a:latin typeface="Arial Black" pitchFamily="34" charset="0"/>
              </a:rPr>
              <a:t>N.T.</a:t>
            </a:r>
            <a:endParaRPr lang="pt-BR" sz="3600" dirty="0">
              <a:latin typeface="Arial Black" pitchFamily="34" charset="0"/>
            </a:endParaRPr>
          </a:p>
          <a:p>
            <a:pPr algn="ctr"/>
            <a:r>
              <a:rPr lang="pt-BR" sz="3600" dirty="0">
                <a:latin typeface="Arial Black" pitchFamily="34" charset="0"/>
              </a:rPr>
              <a:t>          </a:t>
            </a:r>
            <a:r>
              <a:rPr lang="pt-BR" sz="3600" dirty="0" smtClean="0">
                <a:latin typeface="Arial Black" pitchFamily="34" charset="0"/>
              </a:rPr>
              <a:t>Profético</a:t>
            </a:r>
            <a:endParaRPr lang="pt-B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0"/>
            <a:ext cx="8352928" cy="87562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/>
            <a:r>
              <a:rPr lang="pt-BR" sz="4400" dirty="0" smtClean="0"/>
              <a:t>     </a:t>
            </a:r>
          </a:p>
          <a:p>
            <a:pPr marL="742950" lvl="0" indent="-742950" algn="ctr"/>
            <a:r>
              <a:rPr lang="pt-BR" sz="4400" dirty="0" smtClean="0"/>
              <a:t>      </a:t>
            </a:r>
            <a:r>
              <a:rPr lang="pt-BR" sz="4400" dirty="0" smtClean="0"/>
              <a:t>João 3.16</a:t>
            </a:r>
            <a:endParaRPr lang="pt-BR" sz="4400" dirty="0" smtClean="0"/>
          </a:p>
          <a:p>
            <a:pPr marL="742950" lvl="0" indent="-742950"/>
            <a:r>
              <a:rPr lang="pt-BR" sz="4400" dirty="0" smtClean="0"/>
              <a:t> </a:t>
            </a:r>
            <a:r>
              <a:rPr lang="pt-BR" sz="4400" dirty="0" smtClean="0"/>
              <a:t>     Porque </a:t>
            </a:r>
            <a:r>
              <a:rPr lang="pt-BR" sz="4400" dirty="0" smtClean="0"/>
              <a:t>Deus amou o mundo de tal maneira que deu o seu Filho unigênito</a:t>
            </a:r>
            <a:r>
              <a:rPr lang="pt-BR" sz="4400" dirty="0" smtClean="0"/>
              <a:t>, para </a:t>
            </a:r>
            <a:r>
              <a:rPr lang="pt-BR" sz="4400" dirty="0" smtClean="0"/>
              <a:t>que todo o que nele crê não pereça, mas tenha a vida eterna.</a:t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3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-468560" y="-387424"/>
            <a:ext cx="9289032" cy="94333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/>
            <a:r>
              <a:rPr lang="pt-BR" sz="4400" dirty="0" smtClean="0"/>
              <a:t>     </a:t>
            </a:r>
          </a:p>
          <a:p>
            <a:pPr marL="742950" lvl="0" indent="-742950" algn="ctr"/>
            <a:r>
              <a:rPr lang="pt-BR" sz="4400" dirty="0" smtClean="0"/>
              <a:t>      </a:t>
            </a:r>
            <a:r>
              <a:rPr lang="pt-BR" sz="4400" dirty="0" smtClean="0"/>
              <a:t>2 </a:t>
            </a:r>
            <a:r>
              <a:rPr lang="pt-BR" sz="4400" dirty="0" smtClean="0"/>
              <a:t>Pedro 1.20,21</a:t>
            </a:r>
          </a:p>
          <a:p>
            <a:pPr marL="742950" lvl="0" indent="-742950"/>
            <a:r>
              <a:rPr lang="pt-BR" sz="4400" dirty="0" smtClean="0"/>
              <a:t> </a:t>
            </a:r>
            <a:r>
              <a:rPr lang="pt-BR" sz="4400" dirty="0" smtClean="0"/>
              <a:t>    </a:t>
            </a:r>
            <a:r>
              <a:rPr lang="pt-BR" sz="4400" dirty="0" smtClean="0"/>
              <a:t>Primeiramente, porém, saibam que nenhuma profecia da Escritura provém de interpretação pessoal;</a:t>
            </a:r>
            <a:br>
              <a:rPr lang="pt-BR" sz="4400" dirty="0" smtClean="0"/>
            </a:br>
            <a:r>
              <a:rPr lang="pt-BR" sz="4400" dirty="0" smtClean="0"/>
              <a:t>porque nunca jamais qualquer profecia foi dada por vontade humana; entretanto, homens falaram da parte de Deus, movidos pelo Espírito Santo.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3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-468560" y="-243408"/>
            <a:ext cx="9289032" cy="8079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/>
            <a:r>
              <a:rPr lang="pt-BR" sz="4400" dirty="0" smtClean="0"/>
              <a:t>     </a:t>
            </a:r>
          </a:p>
          <a:p>
            <a:pPr marL="742950" lvl="0" indent="-742950" algn="ctr"/>
            <a:r>
              <a:rPr lang="pt-BR" sz="4400" dirty="0" smtClean="0"/>
              <a:t>      </a:t>
            </a:r>
            <a:r>
              <a:rPr lang="pt-BR" sz="4400" dirty="0" smtClean="0"/>
              <a:t>Salmos 19.7,8</a:t>
            </a:r>
            <a:endParaRPr lang="pt-BR" sz="4400" dirty="0" smtClean="0"/>
          </a:p>
          <a:p>
            <a:pPr marL="742950" lvl="0" indent="-742950"/>
            <a:r>
              <a:rPr lang="pt-BR" sz="4400" dirty="0" smtClean="0"/>
              <a:t> </a:t>
            </a:r>
            <a:r>
              <a:rPr lang="pt-BR" sz="4400" dirty="0" smtClean="0"/>
              <a:t>    </a:t>
            </a:r>
            <a:r>
              <a:rPr lang="pt-BR" sz="4400" dirty="0" smtClean="0"/>
              <a:t>A lei do Senhor é perfeita e restaura a alma; o testemunho do Senhor é fiel e dá sabedoria aos simples.</a:t>
            </a:r>
            <a:br>
              <a:rPr lang="pt-BR" sz="4400" dirty="0" smtClean="0"/>
            </a:br>
            <a:r>
              <a:rPr lang="pt-BR" sz="4400" dirty="0" smtClean="0"/>
              <a:t>Os preceitos do Senhor são retos e alegram o coração; o mandamento do Senhor é puro e ilumina os olhos.</a:t>
            </a:r>
            <a:br>
              <a:rPr lang="pt-BR" sz="44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3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980728"/>
            <a:ext cx="8280920" cy="53707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/>
            <a:r>
              <a:rPr lang="pt-BR" sz="4400" dirty="0" smtClean="0"/>
              <a:t>     </a:t>
            </a:r>
          </a:p>
          <a:p>
            <a:pPr marL="742950" lvl="0" indent="-742950" algn="ctr"/>
            <a:r>
              <a:rPr lang="pt-BR" sz="4400" dirty="0" smtClean="0"/>
              <a:t>      </a:t>
            </a:r>
            <a:r>
              <a:rPr lang="pt-BR" sz="4400" dirty="0" smtClean="0"/>
              <a:t>João 10.35 </a:t>
            </a:r>
            <a:r>
              <a:rPr lang="pt-BR" sz="4400" dirty="0" err="1" smtClean="0"/>
              <a:t>p.b.</a:t>
            </a:r>
            <a:endParaRPr lang="pt-BR" sz="4400" dirty="0" smtClean="0"/>
          </a:p>
          <a:p>
            <a:pPr marL="742950" lvl="0" indent="-742950"/>
            <a:r>
              <a:rPr lang="pt-BR" sz="4400" dirty="0" smtClean="0"/>
              <a:t>— </a:t>
            </a:r>
            <a:r>
              <a:rPr lang="pt-BR" sz="4400" dirty="0" smtClean="0"/>
              <a:t>e a Escritura não pode falhar —,</a:t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3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ChangeArrowheads="1"/>
          </p:cNvSpPr>
          <p:nvPr/>
        </p:nvSpPr>
        <p:spPr bwMode="auto">
          <a:xfrm>
            <a:off x="266700" y="57150"/>
            <a:ext cx="8877300" cy="621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pt-BR" sz="2400"/>
          </a:p>
          <a:p>
            <a:r>
              <a:rPr lang="pt-BR" sz="4000">
                <a:latin typeface="Arial Black" pitchFamily="34" charset="0"/>
              </a:rPr>
              <a:t>     </a:t>
            </a:r>
          </a:p>
          <a:p>
            <a:endParaRPr lang="pt-BR" sz="4000">
              <a:latin typeface="Arial Black" pitchFamily="34" charset="0"/>
            </a:endParaRPr>
          </a:p>
          <a:p>
            <a:endParaRPr lang="pt-BR" sz="4000">
              <a:latin typeface="Arial Black" pitchFamily="34" charset="0"/>
            </a:endParaRPr>
          </a:p>
          <a:p>
            <a:r>
              <a:rPr lang="pt-BR" sz="4000">
                <a:latin typeface="Arial Black" pitchFamily="34" charset="0"/>
              </a:rPr>
              <a:t>     ANTIGO               NOVO TESTAMENTO    TESTAMENTO</a:t>
            </a:r>
          </a:p>
          <a:p>
            <a:endParaRPr lang="pt-BR" sz="4000">
              <a:latin typeface="Arial Black" pitchFamily="34" charset="0"/>
            </a:endParaRPr>
          </a:p>
          <a:p>
            <a:endParaRPr lang="pt-BR" sz="4000">
              <a:latin typeface="Arial Black" pitchFamily="34" charset="0"/>
            </a:endParaRPr>
          </a:p>
          <a:p>
            <a:r>
              <a:rPr lang="pt-BR" sz="4000">
                <a:latin typeface="Arial Black" pitchFamily="34" charset="0"/>
              </a:rPr>
              <a:t>     39 Livros            27 livros</a:t>
            </a:r>
          </a:p>
          <a:p>
            <a:pPr algn="ctr"/>
            <a:endParaRPr lang="pt-BR" sz="5400">
              <a:latin typeface="Arial Black" pitchFamily="34" charset="0"/>
            </a:endParaRPr>
          </a:p>
        </p:txBody>
      </p:sp>
      <p:cxnSp>
        <p:nvCxnSpPr>
          <p:cNvPr id="5" name="Conector reto 4"/>
          <p:cNvCxnSpPr/>
          <p:nvPr/>
        </p:nvCxnSpPr>
        <p:spPr>
          <a:xfrm>
            <a:off x="4543425" y="1322388"/>
            <a:ext cx="0" cy="5394325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Conector reto 8"/>
          <p:cNvCxnSpPr/>
          <p:nvPr/>
        </p:nvCxnSpPr>
        <p:spPr>
          <a:xfrm flipH="1">
            <a:off x="266700" y="1322388"/>
            <a:ext cx="8666163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173" name="Retângulo 12"/>
          <p:cNvSpPr>
            <a:spLocks noChangeArrowheads="1"/>
          </p:cNvSpPr>
          <p:nvPr/>
        </p:nvSpPr>
        <p:spPr bwMode="auto">
          <a:xfrm>
            <a:off x="1301750" y="363538"/>
            <a:ext cx="64849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4000">
                <a:latin typeface="Arial Black" pitchFamily="34" charset="0"/>
              </a:rPr>
              <a:t>BÍBLIA PROTESTANTE</a:t>
            </a:r>
            <a:endParaRPr lang="pt-BR" sz="4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ector reto 2"/>
          <p:cNvCxnSpPr/>
          <p:nvPr/>
        </p:nvCxnSpPr>
        <p:spPr>
          <a:xfrm>
            <a:off x="4557713" y="168275"/>
            <a:ext cx="0" cy="652780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" name="Conector reto 6"/>
          <p:cNvCxnSpPr/>
          <p:nvPr/>
        </p:nvCxnSpPr>
        <p:spPr>
          <a:xfrm flipH="1">
            <a:off x="196850" y="3376613"/>
            <a:ext cx="8793163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244" name="Retângulo 9"/>
          <p:cNvSpPr>
            <a:spLocks noChangeArrowheads="1"/>
          </p:cNvSpPr>
          <p:nvPr/>
        </p:nvSpPr>
        <p:spPr bwMode="auto">
          <a:xfrm>
            <a:off x="683568" y="0"/>
            <a:ext cx="3602037" cy="2831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t-BR" dirty="0">
              <a:latin typeface="Arial Black" pitchFamily="34" charset="0"/>
            </a:endParaRPr>
          </a:p>
          <a:p>
            <a:pPr algn="ctr"/>
            <a:r>
              <a:rPr lang="pt-BR" sz="4000" dirty="0">
                <a:latin typeface="Arial Black" pitchFamily="34" charset="0"/>
              </a:rPr>
              <a:t>Primeira Parte</a:t>
            </a:r>
          </a:p>
          <a:p>
            <a:pPr algn="ctr"/>
            <a:r>
              <a:rPr lang="pt-BR" sz="4000" dirty="0" smtClean="0">
                <a:latin typeface="Arial Black" pitchFamily="34" charset="0"/>
              </a:rPr>
              <a:t>Pentateuco ou Lei</a:t>
            </a:r>
            <a:endParaRPr lang="pt-BR" sz="4000" dirty="0"/>
          </a:p>
        </p:txBody>
      </p:sp>
      <p:sp>
        <p:nvSpPr>
          <p:cNvPr id="10245" name="Retângulo 10"/>
          <p:cNvSpPr>
            <a:spLocks noChangeArrowheads="1"/>
          </p:cNvSpPr>
          <p:nvPr/>
        </p:nvSpPr>
        <p:spPr bwMode="auto">
          <a:xfrm>
            <a:off x="5220072" y="548680"/>
            <a:ext cx="3059113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4000" dirty="0">
                <a:latin typeface="Arial Black" pitchFamily="34" charset="0"/>
              </a:rPr>
              <a:t>Segunda</a:t>
            </a:r>
          </a:p>
          <a:p>
            <a:pPr algn="ctr"/>
            <a:r>
              <a:rPr lang="pt-BR" sz="4000" dirty="0">
                <a:latin typeface="Arial Black" pitchFamily="34" charset="0"/>
              </a:rPr>
              <a:t> Parte</a:t>
            </a:r>
          </a:p>
          <a:p>
            <a:pPr algn="ctr"/>
            <a:r>
              <a:rPr lang="pt-BR" sz="4000" dirty="0">
                <a:latin typeface="Arial Black" pitchFamily="34" charset="0"/>
              </a:rPr>
              <a:t>Históricos</a:t>
            </a:r>
            <a:endParaRPr lang="pt-BR" sz="4000" dirty="0"/>
          </a:p>
        </p:txBody>
      </p:sp>
      <p:sp>
        <p:nvSpPr>
          <p:cNvPr id="10246" name="Retângulo 11"/>
          <p:cNvSpPr>
            <a:spLocks noChangeArrowheads="1"/>
          </p:cNvSpPr>
          <p:nvPr/>
        </p:nvSpPr>
        <p:spPr bwMode="auto">
          <a:xfrm>
            <a:off x="928688" y="4271963"/>
            <a:ext cx="2911475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4000">
                <a:latin typeface="Arial Black" pitchFamily="34" charset="0"/>
              </a:rPr>
              <a:t>Terceira</a:t>
            </a:r>
          </a:p>
          <a:p>
            <a:pPr algn="ctr"/>
            <a:r>
              <a:rPr lang="pt-BR" sz="4000">
                <a:latin typeface="Arial Black" pitchFamily="34" charset="0"/>
              </a:rPr>
              <a:t>Parte</a:t>
            </a:r>
          </a:p>
          <a:p>
            <a:pPr algn="ctr"/>
            <a:r>
              <a:rPr lang="pt-BR" sz="4000">
                <a:latin typeface="Arial Black" pitchFamily="34" charset="0"/>
              </a:rPr>
              <a:t>Poéticos</a:t>
            </a:r>
            <a:endParaRPr lang="pt-BR" sz="4000"/>
          </a:p>
        </p:txBody>
      </p:sp>
      <p:sp>
        <p:nvSpPr>
          <p:cNvPr id="10247" name="Retângulo 12"/>
          <p:cNvSpPr>
            <a:spLocks noChangeArrowheads="1"/>
          </p:cNvSpPr>
          <p:nvPr/>
        </p:nvSpPr>
        <p:spPr bwMode="auto">
          <a:xfrm>
            <a:off x="4557713" y="4305300"/>
            <a:ext cx="45720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4000">
                <a:latin typeface="Arial Black" pitchFamily="34" charset="0"/>
              </a:rPr>
              <a:t>Quarta</a:t>
            </a:r>
          </a:p>
          <a:p>
            <a:pPr algn="ctr"/>
            <a:r>
              <a:rPr lang="pt-BR" sz="4000">
                <a:latin typeface="Arial Black" pitchFamily="34" charset="0"/>
              </a:rPr>
              <a:t>Parte</a:t>
            </a:r>
          </a:p>
          <a:p>
            <a:pPr algn="ctr"/>
            <a:r>
              <a:rPr lang="pt-BR" sz="4000">
                <a:latin typeface="Arial Black" pitchFamily="34" charset="0"/>
              </a:rPr>
              <a:t>Proféticos</a:t>
            </a:r>
            <a:endParaRPr lang="pt-BR" sz="4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ChangeArrowheads="1"/>
          </p:cNvSpPr>
          <p:nvPr/>
        </p:nvSpPr>
        <p:spPr bwMode="auto">
          <a:xfrm>
            <a:off x="1266825" y="-250825"/>
            <a:ext cx="6499225" cy="683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defRPr/>
            </a:pPr>
            <a:endParaRPr lang="pt-BR" sz="2400" dirty="0"/>
          </a:p>
          <a:p>
            <a:pPr>
              <a:defRPr/>
            </a:pPr>
            <a:r>
              <a:rPr lang="pt-BR" sz="4000" dirty="0">
                <a:latin typeface="Arial Black" pitchFamily="34" charset="0"/>
              </a:rPr>
              <a:t>     </a:t>
            </a:r>
          </a:p>
          <a:p>
            <a:pPr>
              <a:defRPr/>
            </a:pPr>
            <a:endParaRPr lang="pt-BR" sz="4000" dirty="0">
              <a:latin typeface="Arial Black" pitchFamily="34" charset="0"/>
            </a:endParaRPr>
          </a:p>
          <a:p>
            <a:pPr>
              <a:defRPr/>
            </a:pPr>
            <a:endParaRPr lang="pt-BR" sz="4000" dirty="0">
              <a:latin typeface="Arial Black" pitchFamily="34" charset="0"/>
            </a:endParaRPr>
          </a:p>
          <a:p>
            <a:pPr marL="742950" indent="-742950">
              <a:buFont typeface="+mj-lt"/>
              <a:buAutoNum type="arabicPeriod"/>
              <a:defRPr/>
            </a:pPr>
            <a:endParaRPr lang="pt-BR" sz="4000" b="1" dirty="0">
              <a:latin typeface="Arial Black" pitchFamily="34" charset="0"/>
            </a:endParaRPr>
          </a:p>
          <a:p>
            <a:pPr marL="742950" indent="-742950">
              <a:defRPr/>
            </a:pPr>
            <a:r>
              <a:rPr lang="pt-BR" sz="4000" b="1" dirty="0">
                <a:latin typeface="Arial Black" pitchFamily="34" charset="0"/>
              </a:rPr>
              <a:t>Gênesis</a:t>
            </a:r>
          </a:p>
          <a:p>
            <a:pPr marL="742950" indent="-742950">
              <a:defRPr/>
            </a:pPr>
            <a:r>
              <a:rPr lang="pt-BR" sz="4000" dirty="0">
                <a:latin typeface="Arial Black" pitchFamily="34" charset="0"/>
              </a:rPr>
              <a:t>Êxodo</a:t>
            </a:r>
          </a:p>
          <a:p>
            <a:pPr marL="742950" indent="-742950">
              <a:defRPr/>
            </a:pPr>
            <a:r>
              <a:rPr lang="pt-BR" sz="4000" dirty="0" err="1">
                <a:latin typeface="Arial Black" pitchFamily="34" charset="0"/>
              </a:rPr>
              <a:t>Levítico</a:t>
            </a:r>
            <a:endParaRPr lang="pt-BR" sz="4000" dirty="0">
              <a:latin typeface="Arial Black" pitchFamily="34" charset="0"/>
            </a:endParaRPr>
          </a:p>
          <a:p>
            <a:pPr marL="742950" indent="-742950">
              <a:defRPr/>
            </a:pPr>
            <a:r>
              <a:rPr lang="pt-BR" sz="4000" dirty="0">
                <a:latin typeface="Arial Black" pitchFamily="34" charset="0"/>
              </a:rPr>
              <a:t>Números</a:t>
            </a:r>
          </a:p>
          <a:p>
            <a:pPr marL="742950" indent="-742950">
              <a:defRPr/>
            </a:pPr>
            <a:r>
              <a:rPr lang="pt-BR" sz="4000" dirty="0">
                <a:latin typeface="Arial Black" pitchFamily="34" charset="0"/>
              </a:rPr>
              <a:t>Deuteronômio</a:t>
            </a:r>
          </a:p>
          <a:p>
            <a:pPr algn="ctr">
              <a:defRPr/>
            </a:pPr>
            <a:endParaRPr lang="pt-BR" sz="5400" dirty="0">
              <a:latin typeface="Arial Black" pitchFamily="34" charset="0"/>
            </a:endParaRPr>
          </a:p>
        </p:txBody>
      </p:sp>
      <p:cxnSp>
        <p:nvCxnSpPr>
          <p:cNvPr id="9" name="Conector reto 8"/>
          <p:cNvCxnSpPr/>
          <p:nvPr/>
        </p:nvCxnSpPr>
        <p:spPr>
          <a:xfrm flipH="1" flipV="1">
            <a:off x="168275" y="2082800"/>
            <a:ext cx="8834438" cy="1270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268" name="Retângulo 12"/>
          <p:cNvSpPr>
            <a:spLocks noChangeArrowheads="1"/>
          </p:cNvSpPr>
          <p:nvPr/>
        </p:nvSpPr>
        <p:spPr bwMode="auto">
          <a:xfrm>
            <a:off x="1266825" y="387350"/>
            <a:ext cx="6501075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4000" dirty="0">
                <a:latin typeface="Arial Black" pitchFamily="34" charset="0"/>
              </a:rPr>
              <a:t>      </a:t>
            </a:r>
            <a:r>
              <a:rPr lang="pt-BR" sz="3600" dirty="0">
                <a:latin typeface="Arial Black" pitchFamily="34" charset="0"/>
              </a:rPr>
              <a:t>Primeira Parte – </a:t>
            </a:r>
            <a:r>
              <a:rPr lang="pt-BR" sz="3600" dirty="0" err="1" smtClean="0">
                <a:latin typeface="Arial Black" pitchFamily="34" charset="0"/>
              </a:rPr>
              <a:t>A.T.</a:t>
            </a:r>
            <a:r>
              <a:rPr lang="pt-BR" sz="3600" dirty="0" smtClean="0">
                <a:latin typeface="Arial Black" pitchFamily="34" charset="0"/>
              </a:rPr>
              <a:t> </a:t>
            </a:r>
            <a:endParaRPr lang="pt-BR" sz="3600" dirty="0">
              <a:latin typeface="Arial Black" pitchFamily="34" charset="0"/>
            </a:endParaRPr>
          </a:p>
          <a:p>
            <a:r>
              <a:rPr lang="pt-BR" sz="3600" dirty="0">
                <a:latin typeface="Arial Black" pitchFamily="34" charset="0"/>
              </a:rPr>
              <a:t>             Pentateuco</a:t>
            </a:r>
            <a:endParaRPr lang="pt-B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ChangeArrowheads="1"/>
          </p:cNvSpPr>
          <p:nvPr/>
        </p:nvSpPr>
        <p:spPr bwMode="auto">
          <a:xfrm>
            <a:off x="1266825" y="-558800"/>
            <a:ext cx="7581900" cy="744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defRPr/>
            </a:pPr>
            <a:endParaRPr lang="pt-BR" sz="2400" dirty="0"/>
          </a:p>
          <a:p>
            <a:pPr>
              <a:defRPr/>
            </a:pPr>
            <a:r>
              <a:rPr lang="pt-BR" sz="4000" dirty="0">
                <a:latin typeface="Arial Black" pitchFamily="34" charset="0"/>
              </a:rPr>
              <a:t>     </a:t>
            </a:r>
          </a:p>
          <a:p>
            <a:pPr>
              <a:defRPr/>
            </a:pPr>
            <a:endParaRPr lang="pt-BR" sz="4000" dirty="0">
              <a:latin typeface="Arial Black" pitchFamily="34" charset="0"/>
            </a:endParaRPr>
          </a:p>
          <a:p>
            <a:pPr>
              <a:defRPr/>
            </a:pPr>
            <a:endParaRPr lang="pt-BR" sz="4000" dirty="0">
              <a:latin typeface="Arial Black" pitchFamily="34" charset="0"/>
            </a:endParaRPr>
          </a:p>
          <a:p>
            <a:pPr marL="742950" indent="-742950">
              <a:buFont typeface="+mj-lt"/>
              <a:buAutoNum type="arabicPeriod"/>
              <a:defRPr/>
            </a:pPr>
            <a:endParaRPr lang="pt-BR" sz="4000" b="1" dirty="0">
              <a:latin typeface="Arial Black" pitchFamily="34" charset="0"/>
            </a:endParaRPr>
          </a:p>
          <a:p>
            <a:pPr marL="742950" indent="-742950">
              <a:defRPr/>
            </a:pPr>
            <a:r>
              <a:rPr lang="pt-BR" sz="4000" b="1" dirty="0">
                <a:latin typeface="Arial Black" pitchFamily="34" charset="0"/>
              </a:rPr>
              <a:t>Josué</a:t>
            </a:r>
            <a:endParaRPr lang="pt-BR" sz="4000" b="1" dirty="0">
              <a:latin typeface="Arial Black" pitchFamily="34" charset="0"/>
            </a:endParaRPr>
          </a:p>
          <a:p>
            <a:pPr marL="742950" indent="-742950">
              <a:defRPr/>
            </a:pPr>
            <a:r>
              <a:rPr lang="pt-BR" sz="4000" dirty="0">
                <a:latin typeface="Arial Black" pitchFamily="34" charset="0"/>
              </a:rPr>
              <a:t>Juízes</a:t>
            </a:r>
            <a:endParaRPr lang="pt-BR" sz="4000" dirty="0">
              <a:latin typeface="Arial Black" pitchFamily="34" charset="0"/>
            </a:endParaRPr>
          </a:p>
          <a:p>
            <a:pPr marL="742950" indent="-742950">
              <a:defRPr/>
            </a:pPr>
            <a:r>
              <a:rPr lang="pt-BR" sz="4000" dirty="0">
                <a:latin typeface="Arial Black" pitchFamily="34" charset="0"/>
              </a:rPr>
              <a:t>Rute</a:t>
            </a:r>
            <a:endParaRPr lang="pt-BR" sz="4000" dirty="0">
              <a:latin typeface="Arial Black" pitchFamily="34" charset="0"/>
            </a:endParaRPr>
          </a:p>
          <a:p>
            <a:pPr marL="742950" indent="-742950">
              <a:defRPr/>
            </a:pPr>
            <a:r>
              <a:rPr lang="pt-BR" sz="4000" dirty="0">
                <a:latin typeface="Arial Black" pitchFamily="34" charset="0"/>
              </a:rPr>
              <a:t>1 Samuel</a:t>
            </a:r>
            <a:endParaRPr lang="pt-BR" sz="4000" dirty="0">
              <a:latin typeface="Arial Black" pitchFamily="34" charset="0"/>
            </a:endParaRPr>
          </a:p>
          <a:p>
            <a:pPr marL="742950" indent="-742950">
              <a:defRPr/>
            </a:pPr>
            <a:r>
              <a:rPr lang="pt-BR" sz="4000" dirty="0">
                <a:latin typeface="Arial Black" pitchFamily="34" charset="0"/>
              </a:rPr>
              <a:t>2 Samuel</a:t>
            </a:r>
          </a:p>
          <a:p>
            <a:pPr marL="742950" indent="-742950">
              <a:defRPr/>
            </a:pPr>
            <a:r>
              <a:rPr lang="pt-BR" sz="4000" dirty="0">
                <a:latin typeface="Arial Black" pitchFamily="34" charset="0"/>
              </a:rPr>
              <a:t>1 Reis</a:t>
            </a:r>
            <a:endParaRPr lang="pt-BR" sz="4000" dirty="0">
              <a:latin typeface="Arial Black" pitchFamily="34" charset="0"/>
            </a:endParaRPr>
          </a:p>
          <a:p>
            <a:pPr algn="ctr">
              <a:defRPr/>
            </a:pPr>
            <a:endParaRPr lang="pt-BR" sz="5400" dirty="0">
              <a:latin typeface="Arial Black" pitchFamily="34" charset="0"/>
            </a:endParaRPr>
          </a:p>
        </p:txBody>
      </p:sp>
      <p:cxnSp>
        <p:nvCxnSpPr>
          <p:cNvPr id="9" name="Conector reto 8"/>
          <p:cNvCxnSpPr/>
          <p:nvPr/>
        </p:nvCxnSpPr>
        <p:spPr>
          <a:xfrm flipH="1" flipV="1">
            <a:off x="168275" y="2082800"/>
            <a:ext cx="8834438" cy="1270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2292" name="Retângulo 12"/>
          <p:cNvSpPr>
            <a:spLocks noChangeArrowheads="1"/>
          </p:cNvSpPr>
          <p:nvPr/>
        </p:nvSpPr>
        <p:spPr bwMode="auto">
          <a:xfrm>
            <a:off x="1266825" y="387350"/>
            <a:ext cx="6555962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4000" dirty="0">
                <a:latin typeface="Arial Black" pitchFamily="34" charset="0"/>
              </a:rPr>
              <a:t>      </a:t>
            </a:r>
            <a:r>
              <a:rPr lang="pt-BR" sz="3600" dirty="0">
                <a:latin typeface="Arial Black" pitchFamily="34" charset="0"/>
              </a:rPr>
              <a:t>Segunda Parte – </a:t>
            </a:r>
            <a:r>
              <a:rPr lang="pt-BR" sz="3600" dirty="0" err="1" smtClean="0">
                <a:latin typeface="Arial Black" pitchFamily="34" charset="0"/>
              </a:rPr>
              <a:t>A.T.</a:t>
            </a:r>
            <a:r>
              <a:rPr lang="pt-BR" sz="3600" dirty="0" smtClean="0">
                <a:latin typeface="Arial Black" pitchFamily="34" charset="0"/>
              </a:rPr>
              <a:t> </a:t>
            </a:r>
            <a:endParaRPr lang="pt-BR" sz="3600" dirty="0">
              <a:latin typeface="Arial Black" pitchFamily="34" charset="0"/>
            </a:endParaRPr>
          </a:p>
          <a:p>
            <a:r>
              <a:rPr lang="pt-BR" sz="3600" dirty="0">
                <a:latin typeface="Arial Black" pitchFamily="34" charset="0"/>
              </a:rPr>
              <a:t>        Livros Históricos</a:t>
            </a:r>
            <a:endParaRPr lang="pt-B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29233</TotalTime>
  <Words>449</Words>
  <Application>Microsoft Office PowerPoint</Application>
  <PresentationFormat>Apresentação na tela (4:3)</PresentationFormat>
  <Paragraphs>201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3" baseType="lpstr">
      <vt:lpstr>Tema do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2222</cp:revision>
  <dcterms:created xsi:type="dcterms:W3CDTF">2012-01-16T14:03:42Z</dcterms:created>
  <dcterms:modified xsi:type="dcterms:W3CDTF">2022-06-16T21:23:23Z</dcterms:modified>
</cp:coreProperties>
</file>