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28" r:id="rId1"/>
  </p:sldMasterIdLst>
  <p:notesMasterIdLst>
    <p:notesMasterId r:id="rId19"/>
  </p:notesMasterIdLst>
  <p:sldIdLst>
    <p:sldId id="897" r:id="rId2"/>
    <p:sldId id="898" r:id="rId3"/>
    <p:sldId id="899" r:id="rId4"/>
    <p:sldId id="901" r:id="rId5"/>
    <p:sldId id="900" r:id="rId6"/>
    <p:sldId id="902" r:id="rId7"/>
    <p:sldId id="903" r:id="rId8"/>
    <p:sldId id="904" r:id="rId9"/>
    <p:sldId id="905" r:id="rId10"/>
    <p:sldId id="912" r:id="rId11"/>
    <p:sldId id="906" r:id="rId12"/>
    <p:sldId id="913" r:id="rId13"/>
    <p:sldId id="915" r:id="rId14"/>
    <p:sldId id="916" r:id="rId15"/>
    <p:sldId id="917" r:id="rId16"/>
    <p:sldId id="918" r:id="rId17"/>
    <p:sldId id="919" r:id="rId1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A10B4B"/>
    <a:srgbClr val="C0E399"/>
    <a:srgbClr val="FFCC00"/>
    <a:srgbClr val="F68B16"/>
    <a:srgbClr val="FF0000"/>
    <a:srgbClr val="CC0000"/>
    <a:srgbClr val="F76E31"/>
    <a:srgbClr val="000000"/>
    <a:srgbClr val="72020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80645" autoAdjust="0"/>
  </p:normalViewPr>
  <p:slideViewPr>
    <p:cSldViewPr>
      <p:cViewPr>
        <p:scale>
          <a:sx n="50" d="100"/>
          <a:sy n="50" d="100"/>
        </p:scale>
        <p:origin x="-1950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02/08/2022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29" r:id="rId1"/>
    <p:sldLayoutId id="2147484430" r:id="rId2"/>
    <p:sldLayoutId id="2147484431" r:id="rId3"/>
    <p:sldLayoutId id="2147484432" r:id="rId4"/>
    <p:sldLayoutId id="2147484433" r:id="rId5"/>
    <p:sldLayoutId id="2147484434" r:id="rId6"/>
    <p:sldLayoutId id="2147484435" r:id="rId7"/>
    <p:sldLayoutId id="2147484436" r:id="rId8"/>
    <p:sldLayoutId id="2147484437" r:id="rId9"/>
    <p:sldLayoutId id="2147484438" r:id="rId10"/>
    <p:sldLayoutId id="21474844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468560" y="-682526"/>
            <a:ext cx="9289032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lvl="0" indent="-742950"/>
            <a:r>
              <a:rPr lang="pt-BR" sz="4400" dirty="0" smtClean="0"/>
              <a:t>      </a:t>
            </a:r>
            <a:r>
              <a:rPr lang="pt-BR" sz="4300" dirty="0" smtClean="0"/>
              <a:t>1° - </a:t>
            </a:r>
            <a:r>
              <a:rPr lang="pt-BR" sz="4300" dirty="0" smtClean="0">
                <a:latin typeface="+mj-lt"/>
              </a:rPr>
              <a:t>As Escrituras Sagradas, compostas do Antigo e Novo Testamentos, são inteiramente inspiradas por Deus, infalíveis na sua composição original e completamente dignas de confiança em quaisquer áreas que venham a se expressar, sendo também a autoridade final e suprema de fé e conduta.</a:t>
            </a:r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332656"/>
            <a:ext cx="835292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300" dirty="0" smtClean="0">
                <a:latin typeface="+mj-lt"/>
              </a:rPr>
              <a:t>10° - </a:t>
            </a:r>
            <a:r>
              <a:rPr lang="pt-BR" sz="4400" dirty="0" smtClean="0">
                <a:latin typeface="+mj-lt"/>
              </a:rPr>
              <a:t>A tarefa da Igreja é ensinar a todas as nações, fazendo que o evangelho produza frutos em cada aspecto da vida e do pensamento.  A missão suprema da Igreja é a salvação das almas. Deus transforma a natureza humana, tornando-se isto, então, o meio para a redenção da sociedade.</a:t>
            </a:r>
          </a:p>
          <a:p>
            <a:pPr lvl="0"/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917912"/>
            <a:ext cx="835292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4400" dirty="0" smtClean="0"/>
              <a:t>                </a:t>
            </a:r>
            <a:r>
              <a:rPr lang="pt-BR" sz="4800" dirty="0" smtClean="0"/>
              <a:t>1 Coríntios 10.31</a:t>
            </a:r>
          </a:p>
          <a:p>
            <a:pPr lvl="0"/>
            <a:r>
              <a:rPr lang="pt-BR" sz="4800" dirty="0" smtClean="0"/>
              <a:t>Portanto, se vocês comem, ou bebem ou fazem qualquer outra coisa, façam tudo para a glória de Deus.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836712"/>
            <a:ext cx="8352928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4400" dirty="0" smtClean="0"/>
              <a:t>                </a:t>
            </a:r>
            <a:r>
              <a:rPr lang="pt-BR" sz="4800" dirty="0" smtClean="0"/>
              <a:t>Mateus 13.38</a:t>
            </a:r>
          </a:p>
          <a:p>
            <a:pPr lvl="0"/>
            <a:r>
              <a:rPr lang="pt-BR" sz="4800" dirty="0" smtClean="0"/>
              <a:t>O campo é o mundo. A boa semente são os filhos do Reino; o joio são os filhos do Maligno.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476672"/>
            <a:ext cx="8352928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4400" dirty="0" smtClean="0"/>
              <a:t>                Mateus 28.19,20</a:t>
            </a:r>
          </a:p>
          <a:p>
            <a:pPr lvl="0"/>
            <a:r>
              <a:rPr lang="pt-BR" sz="4400" dirty="0" smtClean="0"/>
              <a:t>Portanto, vão e façam discípulos de todas as nações, batizando-os em nome do Pai, do Filho e do Espírito Santo,</a:t>
            </a:r>
            <a:br>
              <a:rPr lang="pt-BR" sz="4400" dirty="0" smtClean="0"/>
            </a:br>
            <a:r>
              <a:rPr lang="pt-BR" sz="4400" dirty="0" smtClean="0"/>
              <a:t>ensinando-os a guardar todas as coisas que tenho ordenado a vocês. E eis que estou com vocês todos os dias até o fim dos tempos.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610136"/>
            <a:ext cx="8352928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4400" dirty="0" smtClean="0"/>
              <a:t>                     Atos 1.8</a:t>
            </a:r>
          </a:p>
          <a:p>
            <a:pPr lvl="0"/>
            <a:r>
              <a:rPr lang="pt-BR" sz="4400" dirty="0" smtClean="0"/>
              <a:t>Mas vocês receberão poder, ao descer sobre vocês o Espírito Santo, e serão minhas testemunhas tanto em Jerusalém como em toda a Judeia e </a:t>
            </a:r>
            <a:r>
              <a:rPr lang="pt-BR" sz="4400" dirty="0" err="1" smtClean="0"/>
              <a:t>Samaria</a:t>
            </a:r>
            <a:r>
              <a:rPr lang="pt-BR" sz="4400" dirty="0" smtClean="0"/>
              <a:t> e até os confins da terra.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332656"/>
            <a:ext cx="8352928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4400" dirty="0" smtClean="0"/>
              <a:t>                1 João 3.17,18</a:t>
            </a:r>
          </a:p>
          <a:p>
            <a:pPr lvl="0"/>
            <a:r>
              <a:rPr lang="pt-BR" sz="4400" dirty="0" smtClean="0"/>
              <a:t>Ora, se alguém possui recursos deste mundo e vê seu irmão passar necessidade, mas fecha o coração para essa pessoa, como pode permanecer nele o amor de Deus?</a:t>
            </a:r>
            <a:br>
              <a:rPr lang="pt-BR" sz="4400" dirty="0" smtClean="0"/>
            </a:br>
            <a:r>
              <a:rPr lang="pt-BR" sz="4400" dirty="0" smtClean="0"/>
              <a:t>Filhinhos, não amemos de palavra, nem da boca para fora, mas de fato e de verdade.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332656"/>
            <a:ext cx="8352928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4400" dirty="0" smtClean="0"/>
              <a:t>                Mateus 5.13-16</a:t>
            </a:r>
          </a:p>
          <a:p>
            <a:pPr lvl="0"/>
            <a:r>
              <a:rPr lang="pt-BR" sz="4400" dirty="0" smtClean="0"/>
              <a:t>— Vocês são o sal da terra; ora, se o sal vier a ser insípido, como lhe restaurar o sabor? Para nada mais presta senão para, lançado fora, ser pisado pelos homens.</a:t>
            </a:r>
            <a:br>
              <a:rPr lang="pt-BR" sz="4400" dirty="0" smtClean="0"/>
            </a:br>
            <a:r>
              <a:rPr lang="pt-BR" sz="4400" dirty="0" smtClean="0"/>
              <a:t>— Vocês são a luz do mundo.Não se pode esconder uma cidade situada no alto de um monte.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-387424"/>
            <a:ext cx="8352928" cy="10987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4400" dirty="0" smtClean="0"/>
              <a:t>                </a:t>
            </a:r>
          </a:p>
          <a:p>
            <a:pPr lvl="0"/>
            <a:r>
              <a:rPr lang="pt-BR" sz="4400" dirty="0" smtClean="0"/>
              <a:t>Nem se acende uma lamparina para colocá-la debaixo de um cesto, mas num lugar adequado onde ilumina bem todos os que estão na casa.</a:t>
            </a:r>
            <a:br>
              <a:rPr lang="pt-BR" sz="4400" dirty="0" smtClean="0"/>
            </a:br>
            <a:r>
              <a:rPr lang="pt-BR" sz="4400" dirty="0" smtClean="0"/>
              <a:t>Assim brilhe também a luz de vocês diante dos outros, para que vejam as boas obras que vocês fazem e glorifiquem o Pai de vocês, que está nos céus.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45032" y="332656"/>
            <a:ext cx="9289032" cy="346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sz="4400" dirty="0" smtClean="0"/>
              <a:t>      </a:t>
            </a:r>
            <a:r>
              <a:rPr lang="pt-BR" sz="4300" dirty="0" smtClean="0">
                <a:latin typeface="+mj-lt"/>
              </a:rPr>
              <a:t>2° - </a:t>
            </a:r>
            <a:r>
              <a:rPr lang="pt-BR" sz="4400" dirty="0" smtClean="0">
                <a:latin typeface="+mj-lt"/>
              </a:rPr>
              <a:t>Há um só Deus eterno, poderoso e perfeito, distinto em sua trindade: Pai, Filho e Espírito Santo.</a:t>
            </a:r>
          </a:p>
          <a:p>
            <a:pPr marL="742950" lvl="0" indent="-742950"/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45032" y="332656"/>
            <a:ext cx="9289032" cy="617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sz="4400" dirty="0" smtClean="0"/>
              <a:t>      </a:t>
            </a:r>
            <a:r>
              <a:rPr lang="pt-BR" sz="4300" dirty="0" smtClean="0">
                <a:latin typeface="+mj-lt"/>
              </a:rPr>
              <a:t>3° - </a:t>
            </a:r>
            <a:r>
              <a:rPr lang="pt-BR" sz="4400" dirty="0" smtClean="0">
                <a:latin typeface="+mj-lt"/>
              </a:rPr>
              <a:t>Jesus Cristo nasceu do Espírito Santo e da virgem Maria, sendo verdadeiro Deus e verdadeiro Homem e o único mediador entre Deus e o homem.  Somente Ele foi perfeito em natureza, ensino e obediência.</a:t>
            </a:r>
          </a:p>
          <a:p>
            <a:pPr marL="742950" lvl="0" indent="-742950"/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9064" y="0"/>
            <a:ext cx="8424936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lvl="0"/>
            <a:r>
              <a:rPr lang="pt-BR" sz="4300" dirty="0" smtClean="0">
                <a:latin typeface="+mj-lt"/>
              </a:rPr>
              <a:t>4° - </a:t>
            </a:r>
            <a:r>
              <a:rPr lang="pt-BR" sz="4400" dirty="0" smtClean="0">
                <a:latin typeface="+mj-lt"/>
              </a:rPr>
              <a:t>O Espírito Santo é o regenerador e santificador dos redimidos, o doador dos dons e frutos espirituais, o Consolador permanente e Mestre da Igreja.</a:t>
            </a:r>
          </a:p>
          <a:p>
            <a:r>
              <a:rPr lang="pt-BR" sz="4400" dirty="0" smtClean="0">
                <a:latin typeface="+mj-lt"/>
              </a:rPr>
              <a:t> </a:t>
            </a:r>
          </a:p>
          <a:p>
            <a:pPr marL="742950" lvl="0" indent="-742950"/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468560" y="404664"/>
            <a:ext cx="921702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 </a:t>
            </a:r>
            <a:r>
              <a:rPr lang="pt-BR" sz="4300" dirty="0" smtClean="0">
                <a:latin typeface="+mj-lt"/>
              </a:rPr>
              <a:t>5° - </a:t>
            </a:r>
            <a:r>
              <a:rPr lang="pt-BR" sz="4400" dirty="0" smtClean="0">
                <a:latin typeface="+mj-lt"/>
              </a:rPr>
              <a:t>Em Adão, a humanidade foi criada à imagem e semelhança de Deus.  Devido à queda de Adão, a humanidade tornou-se radicalmente corrupta e distanciada de Deus. O essencial para o homem é a restauração de sua comunhão com Deus, a qual o homem é incapaz de operar por si mesmo.</a:t>
            </a: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404664"/>
            <a:ext cx="835292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4300" dirty="0" smtClean="0">
                <a:latin typeface="+mj-lt"/>
              </a:rPr>
              <a:t>6° - </a:t>
            </a:r>
            <a:r>
              <a:rPr lang="pt-BR" sz="4400" dirty="0" smtClean="0">
                <a:latin typeface="+mj-lt"/>
              </a:rPr>
              <a:t>A salvação eterna, dom de Deus, tem sido providenciada para o homem unicamente pela graça do Senhor e pela morte vicária de Cristo Jesus.  A fé é o meio pelo qual o crente se apropria dos benefícios da salvação da sua morte.</a:t>
            </a: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836712"/>
            <a:ext cx="835292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4300" dirty="0" smtClean="0">
                <a:latin typeface="+mj-lt"/>
              </a:rPr>
              <a:t>7° - </a:t>
            </a:r>
            <a:r>
              <a:rPr lang="pt-BR" sz="4400" dirty="0" smtClean="0">
                <a:latin typeface="+mj-lt"/>
              </a:rPr>
              <a:t>Jesus Cristo ressuscitou fisicamente dentre os mortos, ascendeu aos céus e voltará na consumação dos séculos para julgar os homens.</a:t>
            </a: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836712"/>
            <a:ext cx="835292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4300" dirty="0" smtClean="0">
                <a:latin typeface="+mj-lt"/>
              </a:rPr>
              <a:t>8° - </a:t>
            </a:r>
            <a:r>
              <a:rPr lang="pt-BR" sz="4400" dirty="0" smtClean="0">
                <a:latin typeface="+mj-lt"/>
              </a:rPr>
              <a:t>A punição eterna, incluindo separação e perda de comunhão com Deus, é o destino final do homem não regenerado e de Satanás, com todos os seus anjos.</a:t>
            </a: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836712"/>
            <a:ext cx="835292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4300" dirty="0" smtClean="0">
                <a:latin typeface="+mj-lt"/>
              </a:rPr>
              <a:t>9° - </a:t>
            </a:r>
            <a:r>
              <a:rPr lang="pt-BR" sz="4400" dirty="0" smtClean="0">
                <a:latin typeface="+mj-lt"/>
              </a:rPr>
              <a:t>A Igreja cristã, o corpo e a noiva de Cristo, é consagrada à adoração e ao serviço de Deus por meio da proclamação fiel da Palavra, a prática de boas obras e a observância do batismo e da ceia do Senhor.</a:t>
            </a: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29449</TotalTime>
  <Words>650</Words>
  <Application>Microsoft Office PowerPoint</Application>
  <PresentationFormat>Apresentação na tela (4:3)</PresentationFormat>
  <Paragraphs>29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2237</cp:revision>
  <dcterms:created xsi:type="dcterms:W3CDTF">2012-01-16T14:03:42Z</dcterms:created>
  <dcterms:modified xsi:type="dcterms:W3CDTF">2022-08-02T13:29:48Z</dcterms:modified>
</cp:coreProperties>
</file>