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2"/>
  </p:notesMasterIdLst>
  <p:sldIdLst>
    <p:sldId id="897" r:id="rId2"/>
    <p:sldId id="898" r:id="rId3"/>
    <p:sldId id="899" r:id="rId4"/>
    <p:sldId id="901" r:id="rId5"/>
    <p:sldId id="900" r:id="rId6"/>
    <p:sldId id="902" r:id="rId7"/>
    <p:sldId id="903" r:id="rId8"/>
    <p:sldId id="904" r:id="rId9"/>
    <p:sldId id="905" r:id="rId10"/>
    <p:sldId id="906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10/06/2022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332656"/>
            <a:ext cx="835292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>
                <a:latin typeface="+mj-lt"/>
              </a:rPr>
              <a:t>10° - </a:t>
            </a:r>
            <a:r>
              <a:rPr lang="pt-BR" sz="4400" dirty="0" smtClean="0">
                <a:latin typeface="+mj-lt"/>
              </a:rPr>
              <a:t>A tarefa da Igreja é ensinar a todas as nações, fazendo que o evangelho produza frutos em cada aspecto da vida e do pensamento.  A missão suprema da Igreja é a salvação das almas. Deus transforma a natureza humana, tornando-se isto, então, o meio para a redenção da sociedade.</a:t>
            </a:r>
          </a:p>
          <a:p>
            <a:pPr lvl="0"/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0"/>
            <a:ext cx="84249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40466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5° - </a:t>
            </a:r>
            <a:r>
              <a:rPr lang="pt-BR" sz="4400" dirty="0" smtClean="0">
                <a:latin typeface="+mj-lt"/>
              </a:rPr>
              <a:t>Em Adão, a humanidade foi criada à imagem e semelhança de Deus.  Devido à queda de Adão, a humanidade tornou-se radicalmente corrupta e distanciada de Deus. O essencial para o homem é a restauração de sua comunhão com Deus, a qual o homem é incapaz de operar por si mesmo.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6° - </a:t>
            </a:r>
            <a:r>
              <a:rPr lang="pt-BR" sz="4400" dirty="0" smtClean="0">
                <a:latin typeface="+mj-lt"/>
              </a:rPr>
              <a:t>A salvação eterna, dom de Deus, tem sido providenciada para o homem unicamente pela graça do Senhor e pela morte vicária de Cristo Jesus.  A fé é o meio pelo qual o crente se apropria dos benefícios da salvação da sua morte.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7° - </a:t>
            </a:r>
            <a:r>
              <a:rPr lang="pt-BR" sz="4400" dirty="0" smtClean="0">
                <a:latin typeface="+mj-lt"/>
              </a:rPr>
              <a:t>Jesus Cristo ressuscitou fisicamente dentre os mortos, ascendeu aos céus e voltará na consumação dos séculos para julgar os homens.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8° - </a:t>
            </a:r>
            <a:r>
              <a:rPr lang="pt-BR" sz="4400" dirty="0" smtClean="0">
                <a:latin typeface="+mj-lt"/>
              </a:rPr>
              <a:t>A punição eterna, incluindo separação e perda de comunhão com Deus, é o destino final do homem não regenerado e de Satanás, com todos os seus anjos.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9° - </a:t>
            </a:r>
            <a:r>
              <a:rPr lang="pt-BR" sz="4400" dirty="0" smtClean="0">
                <a:latin typeface="+mj-lt"/>
              </a:rPr>
              <a:t>A Igreja cristã, o corpo e a noiva de Cristo, é consagrada à adoração e ao serviço de Deus por meio da proclamação fiel da Palavra, a prática de boas obras e a observância do batismo e da ceia do Senhor.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29100</TotalTime>
  <Words>429</Words>
  <Application>Microsoft Office PowerPoint</Application>
  <PresentationFormat>Apresentação na tela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2215</cp:revision>
  <dcterms:created xsi:type="dcterms:W3CDTF">2012-01-16T14:03:42Z</dcterms:created>
  <dcterms:modified xsi:type="dcterms:W3CDTF">2022-06-10T21:54:44Z</dcterms:modified>
</cp:coreProperties>
</file>