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5" r:id="rId2"/>
    <p:sldId id="677" r:id="rId3"/>
    <p:sldId id="678" r:id="rId4"/>
    <p:sldId id="616" r:id="rId5"/>
    <p:sldId id="661" r:id="rId6"/>
    <p:sldId id="665" r:id="rId7"/>
    <p:sldId id="662" r:id="rId8"/>
    <p:sldId id="663" r:id="rId9"/>
    <p:sldId id="667" r:id="rId10"/>
    <p:sldId id="670" r:id="rId11"/>
    <p:sldId id="669" r:id="rId12"/>
    <p:sldId id="671" r:id="rId13"/>
    <p:sldId id="672" r:id="rId14"/>
    <p:sldId id="676" r:id="rId15"/>
    <p:sldId id="673" r:id="rId16"/>
    <p:sldId id="674" r:id="rId17"/>
    <p:sldId id="675" r:id="rId18"/>
    <p:sldId id="679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81961" autoAdjust="0"/>
  </p:normalViewPr>
  <p:slideViewPr>
    <p:cSldViewPr>
      <p:cViewPr varScale="1">
        <p:scale>
          <a:sx n="59" d="100"/>
          <a:sy n="59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39D5-0CEE-4D85-911B-A77CACF78133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E83A6-A46B-4EF8-A8C1-CD51E87595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143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E83A6-A46B-4EF8-A8C1-CD51E8759533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E83A6-A46B-4EF8-A8C1-CD51E8759533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7F2295-7725-4576-9D9B-791C8E9FA2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00222-8D6B-4C6A-9C39-AB55474F8F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1735B7-A21F-44BE-80FF-58F91A62DB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F00A00-7AFE-44F0-8517-322B4886902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A102A4-859C-4EB2-806C-49D4844454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A7D5C8-9A19-4613-9B7E-F2129F729D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D8A93-C747-4C89-BECD-9370D787091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1B595-1001-4873-872F-7589CA9E076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BF5A82-EBE7-4C0C-A786-726056C6484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F8A737-5A8E-4139-A077-26BA6FEA949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372C7076-C589-416C-9E67-40BFF415FE4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B5168A-1074-494D-8704-BB32657E504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39552" y="-121457"/>
            <a:ext cx="7848872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sz="7200" b="1" dirty="0" smtClean="0"/>
              <a:t>COMO SURGIU O NOME JEOVÁ</a:t>
            </a:r>
          </a:p>
          <a:p>
            <a:pPr algn="ctr"/>
            <a:endParaRPr lang="pt-BR" sz="7200" dirty="0" smtClean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 eaLnBrk="0" hangingPunct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E:\Antonio 2018\Documents\TV\You Tube\Hebraico - Aula 12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8012"/>
            <a:ext cx="8844477" cy="66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419872" y="1124744"/>
            <a:ext cx="504056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004048" y="3356992"/>
            <a:ext cx="216024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44016" y="3284984"/>
            <a:ext cx="88204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1628800"/>
            <a:ext cx="88204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E:\Antonio 2018\Documents\TV\You Tube\Hebraico - Aula 12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02" y="120229"/>
            <a:ext cx="8828186" cy="66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to 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44016" y="3284984"/>
            <a:ext cx="88204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ntonio 2018\Documents\TV\You Tube\ENSAIO JEOVÁ\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ntonio 2018\Documents\TV\You Tube\ENSAIO JEOVÁ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Antonio 2018\Documents\TV\You Tube\Hebraico - Aula 12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86" y="116632"/>
            <a:ext cx="880280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tonio 2018\Documents\TV\You Tube\ENSAIO JEOVÁ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48464" cy="656134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611560" y="4365104"/>
            <a:ext cx="3384376" cy="20162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ETERNO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ntonio 2018\Documents\TV\You Tube\ENSAIO JEOVÁ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16632"/>
            <a:ext cx="8820472" cy="6615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ntonio 2018\Documents\TV\You Tube\ENSAIO JEOVÁ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611560" y="4365104"/>
            <a:ext cx="3384376" cy="20162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ETERNO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2276872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/>
              <a:t>JEOVÁ</a:t>
            </a:r>
            <a:endParaRPr lang="pt-BR" sz="8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39552" y="-1229452"/>
            <a:ext cx="8604448" cy="92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sz="7200" b="1" dirty="0" smtClean="0"/>
              <a:t>TETRAGRAMA</a:t>
            </a:r>
          </a:p>
          <a:p>
            <a:pPr algn="ctr"/>
            <a:endParaRPr lang="pt-BR" sz="7200" b="1" dirty="0" smtClean="0"/>
          </a:p>
          <a:p>
            <a:pPr>
              <a:buFont typeface="Arial" pitchFamily="34" charset="0"/>
              <a:buChar char="•"/>
            </a:pPr>
            <a:r>
              <a:rPr lang="pt-BR" sz="7200" b="1" dirty="0" smtClean="0"/>
              <a:t>TETRA = 4</a:t>
            </a:r>
          </a:p>
          <a:p>
            <a:pPr>
              <a:buFont typeface="Arial" pitchFamily="34" charset="0"/>
              <a:buChar char="•"/>
            </a:pPr>
            <a:r>
              <a:rPr lang="pt-BR" sz="7200" b="1" dirty="0" smtClean="0"/>
              <a:t>GRAMA = LETRA</a:t>
            </a:r>
            <a:endParaRPr lang="pt-BR" sz="7200" b="1" dirty="0" smtClean="0"/>
          </a:p>
          <a:p>
            <a:pPr algn="ctr"/>
            <a:endParaRPr lang="pt-BR" sz="7200" dirty="0" smtClean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 eaLnBrk="0" hangingPunct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39552" y="-121457"/>
            <a:ext cx="8604448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sz="7200" b="1" dirty="0" smtClean="0"/>
              <a:t>TETRAGRAMA</a:t>
            </a:r>
          </a:p>
          <a:p>
            <a:pPr algn="ctr"/>
            <a:endParaRPr lang="pt-BR" sz="7200" b="1" dirty="0" smtClean="0"/>
          </a:p>
          <a:p>
            <a:pPr algn="ctr"/>
            <a:r>
              <a:rPr lang="pt-BR" sz="7200" b="1" dirty="0" smtClean="0"/>
              <a:t>Y H W H</a:t>
            </a:r>
            <a:endParaRPr lang="pt-BR" sz="7200" b="1" dirty="0" smtClean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 eaLnBrk="0" hangingPunct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620688"/>
            <a:ext cx="864096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000" dirty="0" smtClean="0"/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Hebraico</a:t>
            </a: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22</a:t>
            </a: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consoantes</a:t>
            </a:r>
            <a:endParaRPr lang="pt-BR" sz="8000" b="1" dirty="0" smtClean="0">
              <a:cs typeface="Times New Roman" pitchFamily="18" charset="0"/>
            </a:endParaRPr>
          </a:p>
          <a:p>
            <a:pPr algn="ctr"/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>
                <a:latin typeface="Arial Black" pitchFamily="34" charset="0"/>
              </a:rPr>
              <a:t/>
            </a:r>
            <a:br>
              <a:rPr lang="pt-BR" sz="5400" dirty="0" smtClean="0">
                <a:latin typeface="Arial Black" pitchFamily="34" charset="0"/>
              </a:rPr>
            </a:br>
            <a:endParaRPr lang="pt-BR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620688"/>
            <a:ext cx="8640960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Consoantes</a:t>
            </a:r>
            <a:endParaRPr lang="pt-BR" sz="8000" b="1" dirty="0" smtClean="0"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escritas da</a:t>
            </a: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direita para </a:t>
            </a: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a esquerda</a:t>
            </a:r>
            <a:endParaRPr lang="pt-BR" sz="8000" b="1" dirty="0" smtClean="0">
              <a:cs typeface="Times New Roman" pitchFamily="18" charset="0"/>
            </a:endParaRPr>
          </a:p>
          <a:p>
            <a:pPr algn="ctr"/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>
                <a:latin typeface="Arial Black" pitchFamily="34" charset="0"/>
              </a:rPr>
              <a:t/>
            </a:r>
            <a:br>
              <a:rPr lang="pt-BR" sz="5400" dirty="0" smtClean="0">
                <a:latin typeface="Arial Black" pitchFamily="34" charset="0"/>
              </a:rPr>
            </a:br>
            <a:endParaRPr lang="pt-BR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tonio 2018\Documents\TV\You Tube\Hebraico - Aula 11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850" y="225425"/>
            <a:ext cx="17303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Antonio 2018\Documents\TV\You Tube\Hebraico - Aula 11\Sli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475" y="225425"/>
            <a:ext cx="1730375" cy="1296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6" name="Picture 4" descr="E:\Antonio 2018\Documents\TV\You Tube\Hebraico - Aula 11\Slid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100" y="225425"/>
            <a:ext cx="1730375" cy="1296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5" descr="E:\Antonio 2018\Documents\TV\You Tube\Hebraico - Aula 11\Slid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0725" y="225425"/>
            <a:ext cx="1730375" cy="1296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8" name="Picture 6" descr="E:\Antonio 2018\Documents\TV\You Tube\Hebraico - Aula 11\Slide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350" y="225425"/>
            <a:ext cx="1730375" cy="1296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9" name="Picture 7" descr="E:\Antonio 2018\Documents\TV\You Tube\Hebraico - Aula 11\Slide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850" y="1522413"/>
            <a:ext cx="1730375" cy="129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0" name="Picture 8" descr="E:\Antonio 2018\Documents\TV\You Tube\Hebraico - Aula 11\Slide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9888" y="1522413"/>
            <a:ext cx="1731962" cy="129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1" name="Picture 9" descr="E:\Antonio 2018\Documents\TV\You Tube\Hebraico - Aula 11\Slide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1100" y="1522413"/>
            <a:ext cx="1728788" cy="129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2" name="Picture 10" descr="E:\Antonio 2018\Documents\TV\You Tube\Hebraico - Aula 11\Slide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1522413"/>
            <a:ext cx="1730375" cy="129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3" name="Picture 2" descr="E:\Antonio 2018\Documents\TV\You Tube\Hebraico - Aula 11\Slide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0350" y="1522413"/>
            <a:ext cx="1730375" cy="129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4" name="Picture 3" descr="E:\Antonio 2018\Documents\TV\You Tube\Hebraico - Aula 11\Slide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77088" y="2820988"/>
            <a:ext cx="1735137" cy="1300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5" name="Picture 4" descr="E:\Antonio 2018\Documents\TV\You Tube\Hebraico - Aula 11\Slide1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6713" y="2820988"/>
            <a:ext cx="1735137" cy="1300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6" name="Picture 5" descr="E:\Antonio 2018\Documents\TV\You Tube\Hebraico - Aula 11\Slide1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13163" y="2820988"/>
            <a:ext cx="1733550" cy="1300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7" name="Picture 6" descr="E:\Antonio 2018\Documents\TV\You Tube\Hebraico - Aula 11\Slide1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5963" y="2820988"/>
            <a:ext cx="1735137" cy="1300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8" name="Picture 7" descr="E:\Antonio 2018\Documents\TV\You Tube\Hebraico - Aula 11\Slide1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175" y="2820988"/>
            <a:ext cx="1733550" cy="1300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9" name="Picture 8" descr="E:\Antonio 2018\Documents\TV\You Tube\Hebraico - Aula 11\Slide1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81850" y="4121150"/>
            <a:ext cx="1730375" cy="1276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90" name="Picture 9" descr="E:\Antonio 2018\Documents\TV\You Tube\Hebraico - Aula 11\Slide2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46713" y="4121150"/>
            <a:ext cx="1730375" cy="1276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91" name="Picture 10" descr="E:\Antonio 2018\Documents\TV\You Tube\Hebraico - Aula 11\Slide2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13163" y="4121150"/>
            <a:ext cx="1738312" cy="1303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92" name="Picture 2" descr="E:\Antonio 2018\Documents\TV\You Tube\Hebraico - Aula 11\Slide2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76438" y="4121150"/>
            <a:ext cx="1736725" cy="1303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93" name="Picture 3" descr="E:\Antonio 2018\Documents\TV\You Tube\Hebraico - Aula 11\Slide2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9713" y="4121150"/>
            <a:ext cx="1736725" cy="1303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94" name="Picture 4" descr="E:\Antonio 2018\Documents\TV\You Tube\Hebraico - Aula 11\Slide2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81850" y="5397500"/>
            <a:ext cx="1730375" cy="1282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95" name="Picture 5" descr="E:\Antonio 2018\Documents\TV\You Tube\Hebraico - Aula 11\Slide25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51475" y="5397500"/>
            <a:ext cx="1730375" cy="1296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620688"/>
            <a:ext cx="8640960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SP</a:t>
            </a: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RJ</a:t>
            </a: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PR</a:t>
            </a: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PB</a:t>
            </a:r>
          </a:p>
          <a:p>
            <a:pPr algn="ctr">
              <a:buFont typeface="Arial" charset="0"/>
              <a:buNone/>
              <a:defRPr/>
            </a:pPr>
            <a:endParaRPr lang="pt-BR" sz="8000" b="1" dirty="0" smtClean="0">
              <a:cs typeface="Times New Roman" pitchFamily="18" charset="0"/>
            </a:endParaRPr>
          </a:p>
          <a:p>
            <a:pPr algn="ctr"/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>
                <a:latin typeface="Arial Black" pitchFamily="34" charset="0"/>
              </a:rPr>
              <a:t/>
            </a:r>
            <a:br>
              <a:rPr lang="pt-BR" sz="5400" dirty="0" smtClean="0">
                <a:latin typeface="Arial Black" pitchFamily="34" charset="0"/>
              </a:rPr>
            </a:br>
            <a:endParaRPr lang="pt-BR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68760"/>
            <a:ext cx="8640960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pt-BR" sz="8000" b="1" cap="small" dirty="0" smtClean="0">
                <a:cs typeface="Times New Roman" pitchFamily="18" charset="0"/>
              </a:rPr>
              <a:t>NT</a:t>
            </a:r>
            <a:r>
              <a:rPr lang="pt-BR" sz="8000" b="1" cap="small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pt-BR" sz="8000" b="1" cap="small" dirty="0" smtClean="0">
                <a:cs typeface="Times New Roman" pitchFamily="18" charset="0"/>
              </a:rPr>
              <a:t>N</a:t>
            </a:r>
            <a:r>
              <a:rPr lang="pt-BR" sz="8000" b="1" cap="small" dirty="0" smtClean="0">
                <a:solidFill>
                  <a:srgbClr val="FF0000"/>
                </a:solidFill>
                <a:cs typeface="Times New Roman" pitchFamily="18" charset="0"/>
              </a:rPr>
              <a:t>IO</a:t>
            </a:r>
          </a:p>
          <a:p>
            <a:pPr algn="ctr">
              <a:buFont typeface="Arial" charset="0"/>
              <a:buNone/>
              <a:defRPr/>
            </a:pPr>
            <a:endParaRPr lang="pt-BR" sz="8000" b="1" cap="small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sz="8000" b="1" cap="small" dirty="0" smtClean="0">
                <a:cs typeface="Times New Roman" pitchFamily="18" charset="0"/>
              </a:rPr>
              <a:t>NTN</a:t>
            </a:r>
          </a:p>
          <a:p>
            <a:pPr algn="ctr">
              <a:buFont typeface="Arial" charset="0"/>
              <a:buNone/>
              <a:defRPr/>
            </a:pPr>
            <a:endParaRPr lang="pt-BR" sz="8000" b="1" cap="small" dirty="0" smtClean="0"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pt-BR" sz="8000" b="1" dirty="0" smtClean="0">
              <a:cs typeface="Times New Roman" pitchFamily="18" charset="0"/>
            </a:endParaRPr>
          </a:p>
          <a:p>
            <a:pPr algn="ctr"/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>
                <a:latin typeface="Arial Black" pitchFamily="34" charset="0"/>
              </a:rPr>
              <a:t/>
            </a:r>
            <a:br>
              <a:rPr lang="pt-BR" sz="5400" dirty="0" smtClean="0">
                <a:latin typeface="Arial Black" pitchFamily="34" charset="0"/>
              </a:rPr>
            </a:br>
            <a:endParaRPr lang="pt-BR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Antonio 2018\Documents\TV\You Tube\Hebraico - Aula 2\Slid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4513"/>
            <a:ext cx="1585913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ta para a esquerda 1"/>
          <p:cNvSpPr/>
          <p:nvPr/>
        </p:nvSpPr>
        <p:spPr>
          <a:xfrm>
            <a:off x="5608638" y="1138238"/>
            <a:ext cx="854075" cy="2603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4580" name="Picture 4" descr="D:\Antonio 2018\Documents\TV\You Tube\Hebraico - Aula 2\Slid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538163"/>
            <a:ext cx="15938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Antonio 2018\Documents\TV\You Tube\Hebraico - Aula 2\Slid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0100" y="534988"/>
            <a:ext cx="158591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D:\Antonio 2018\Documents\TV\You Tube\Hebraico - Aula 2\Slide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3713" y="1781175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D:\Antonio 2018\Documents\TV\You Tube\Hebraico - Aula 2\Slide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7838" y="2924175"/>
            <a:ext cx="1616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D:\Antonio 2018\Documents\TV\You Tube\Hebraico - Aula 2\Slide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7838" y="4067175"/>
            <a:ext cx="1616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D:\Antonio 2018\Documents\TV\You Tube\Hebraico - Aula 2\Slide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7838" y="5233988"/>
            <a:ext cx="16160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esquerda 12"/>
          <p:cNvSpPr/>
          <p:nvPr/>
        </p:nvSpPr>
        <p:spPr>
          <a:xfrm>
            <a:off x="5592763" y="2222500"/>
            <a:ext cx="852487" cy="26193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a esquerda 13"/>
          <p:cNvSpPr/>
          <p:nvPr/>
        </p:nvSpPr>
        <p:spPr>
          <a:xfrm>
            <a:off x="5583238" y="3365500"/>
            <a:ext cx="854075" cy="26193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>
            <a:off x="5608638" y="4519613"/>
            <a:ext cx="854075" cy="2603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Seta para a esquerda 15"/>
          <p:cNvSpPr/>
          <p:nvPr/>
        </p:nvSpPr>
        <p:spPr>
          <a:xfrm>
            <a:off x="5548313" y="5664200"/>
            <a:ext cx="852487" cy="2603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590" name="Picture 12" descr="D:\Antonio 2018\Documents\TV\You Tube\Hebraico - Aula 2\Slide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0100" y="1731963"/>
            <a:ext cx="15859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3" descr="D:\Antonio 2018\Documents\TV\You Tube\Hebraico - Aula 2\Slide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688" y="1728788"/>
            <a:ext cx="15938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4" descr="D:\Antonio 2018\Documents\TV\You Tube\Hebraico - Aula 2\Slide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0100" y="2924175"/>
            <a:ext cx="1585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5" descr="D:\Antonio 2018\Documents\TV\You Tube\Hebraico - Aula 2\Slide1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6925" y="2913063"/>
            <a:ext cx="15938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to 3"/>
          <p:cNvCxnSpPr/>
          <p:nvPr/>
        </p:nvCxnSpPr>
        <p:spPr>
          <a:xfrm>
            <a:off x="801688" y="1728788"/>
            <a:ext cx="7642225" cy="31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801688" y="2913063"/>
            <a:ext cx="76422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801688" y="4032250"/>
            <a:ext cx="76422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801688" y="5175250"/>
            <a:ext cx="7642225" cy="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98" name="Picture 16" descr="D:\Antonio 2018\Documents\TV\You Tube\Hebraico - Aula 2\Slide1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0100" y="4067175"/>
            <a:ext cx="15859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17" descr="D:\Antonio 2018\Documents\TV\You Tube\Hebraico - Aula 2\Slide1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6925" y="4032250"/>
            <a:ext cx="15938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18" descr="D:\Antonio 2018\Documents\TV\You Tube\Hebraico - Aula 2\Slide2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0100" y="5189538"/>
            <a:ext cx="15859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19" descr="D:\Antonio 2018\Documents\TV\You Tube\Hebraico - Aula 2\Slide2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6925" y="5199063"/>
            <a:ext cx="159861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Conector reto 35"/>
          <p:cNvCxnSpPr/>
          <p:nvPr/>
        </p:nvCxnSpPr>
        <p:spPr>
          <a:xfrm>
            <a:off x="796925" y="534988"/>
            <a:ext cx="7642225" cy="31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801688" y="6321425"/>
            <a:ext cx="76422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1043608" y="692696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3563888" y="3068960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3563888" y="1916832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1043608" y="1916832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3563888" y="692696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259632" y="306896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1259632" y="4365104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3851920" y="443711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1403648" y="5517232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3635896" y="530120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3572</TotalTime>
  <Words>38</Words>
  <Application>Microsoft Office PowerPoint</Application>
  <PresentationFormat>Apresentação na tela (4:3)</PresentationFormat>
  <Paragraphs>49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Metrô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Kille®Soft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Antonio Fonseca</cp:lastModifiedBy>
  <cp:revision>320</cp:revision>
  <dcterms:created xsi:type="dcterms:W3CDTF">2012-01-16T14:03:42Z</dcterms:created>
  <dcterms:modified xsi:type="dcterms:W3CDTF">2020-08-27T20:16:31Z</dcterms:modified>
</cp:coreProperties>
</file>