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9"/>
  </p:notesMasterIdLst>
  <p:sldIdLst>
    <p:sldId id="901" r:id="rId2"/>
    <p:sldId id="902" r:id="rId3"/>
    <p:sldId id="905" r:id="rId4"/>
    <p:sldId id="909" r:id="rId5"/>
    <p:sldId id="911" r:id="rId6"/>
    <p:sldId id="904" r:id="rId7"/>
    <p:sldId id="913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000000"/>
    <a:srgbClr val="FFCC00"/>
    <a:srgbClr val="F76E31"/>
    <a:srgbClr val="FF0000"/>
    <a:srgbClr val="008000"/>
    <a:srgbClr val="CC0000"/>
    <a:srgbClr val="A10B4B"/>
    <a:srgbClr val="720202"/>
    <a:srgbClr val="F8A6B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574" autoAdjust="0"/>
    <p:restoredTop sz="80645" autoAdjust="0"/>
  </p:normalViewPr>
  <p:slideViewPr>
    <p:cSldViewPr>
      <p:cViewPr>
        <p:scale>
          <a:sx n="50" d="100"/>
          <a:sy n="50" d="100"/>
        </p:scale>
        <p:origin x="-2299" y="-4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19/09/2022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786842" cy="9910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800" dirty="0" smtClean="0"/>
              <a:t>Apocalipse 9.8-10</a:t>
            </a:r>
          </a:p>
          <a:p>
            <a:r>
              <a:rPr lang="pt-BR" sz="3800" dirty="0" smtClean="0"/>
              <a:t>Tinham também cabelos, como cabelos de mulher; e os dentes eram como dentes de leão.</a:t>
            </a:r>
            <a:br>
              <a:rPr lang="pt-BR" sz="3800" dirty="0" smtClean="0"/>
            </a:br>
            <a:r>
              <a:rPr lang="pt-BR" sz="3800" dirty="0" smtClean="0"/>
              <a:t>Tinham couraças, como couraças de ferro. O barulho que as suas asas faziam era como o barulho de carros puxados por muitos cavalos, quando correm para a batalha.</a:t>
            </a:r>
            <a:br>
              <a:rPr lang="pt-BR" sz="3800" dirty="0" smtClean="0"/>
            </a:br>
            <a:r>
              <a:rPr lang="pt-BR" sz="3800" dirty="0" smtClean="0"/>
              <a:t>Tinham ainda cauda, como escorpiões, e um ferrão. Na cauda tinham poder para causar dano às pessoas, por cinco meses.</a:t>
            </a:r>
            <a:br>
              <a:rPr lang="pt-BR" sz="3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14348" y="0"/>
            <a:ext cx="7929618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800" dirty="0" smtClean="0"/>
          </a:p>
          <a:p>
            <a:pPr algn="ctr"/>
            <a:r>
              <a:rPr lang="pt-BR" sz="4800" dirty="0" smtClean="0"/>
              <a:t>Apocalipse 9.8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Tinham também cabelos, como cabelos de mulher; e os dentes eram como dentes de leão.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429684" cy="7971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Joel 1.6</a:t>
            </a:r>
          </a:p>
          <a:p>
            <a:r>
              <a:rPr lang="pt-BR" sz="4800" dirty="0" smtClean="0"/>
              <a:t>Porque veio um povo contra a minha terra, poderoso e inumerável, com dentes como de leão e presas como de leoa.</a:t>
            </a:r>
            <a:br>
              <a:rPr lang="pt-BR" sz="4800" dirty="0" smtClean="0"/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429684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9.9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Tinham couraças, como couraças de ferro. O barulho que as suas asas faziam era como o barulho de carros puxados por muitos cavalos, quando correm para a batalha.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572560" cy="10248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 smtClean="0"/>
              <a:t>Joel 2.4-6</a:t>
            </a:r>
          </a:p>
          <a:p>
            <a:r>
              <a:rPr lang="pt-BR" dirty="0" smtClean="0"/>
              <a:t>A sua aparência é como a de cavalos; e, como cavaleiros, assim correm.</a:t>
            </a:r>
            <a:br>
              <a:rPr lang="pt-BR" dirty="0" smtClean="0"/>
            </a:br>
            <a:r>
              <a:rPr lang="pt-BR" dirty="0" smtClean="0"/>
              <a:t>Com um estrondo semelhante ao de carros de guerra, eles vêm saltando no alto dos montes, crepitando como chamas de fogo que devoram a palha, como um povo poderoso posto em ordem de combate.</a:t>
            </a:r>
            <a:br>
              <a:rPr lang="pt-BR" dirty="0" smtClean="0"/>
            </a:br>
            <a:r>
              <a:rPr lang="pt-BR" dirty="0" smtClean="0"/>
              <a:t>Diante deles, os povos tremem; todos os rostos empalidecem.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857232"/>
            <a:ext cx="8286808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9.10</a:t>
            </a:r>
          </a:p>
          <a:p>
            <a:r>
              <a:rPr lang="pt-BR" sz="4800" dirty="0" smtClean="0">
                <a:solidFill>
                  <a:srgbClr val="FFFF00"/>
                </a:solidFill>
              </a:rPr>
              <a:t>Tinham ainda cauda, como escorpiões, e um ferrão. Na cauda tinham poder para causar dano às pessoas, por cinco meses.</a:t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800" dirty="0" smtClean="0">
                <a:solidFill>
                  <a:srgbClr val="FFFF00"/>
                </a:solidFill>
              </a:rPr>
              <a:t/>
            </a:r>
            <a:br>
              <a:rPr lang="pt-BR" sz="4800" dirty="0" smtClean="0">
                <a:solidFill>
                  <a:srgbClr val="FFFF00"/>
                </a:solidFill>
              </a:rPr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572560" cy="1086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mtClean="0"/>
              <a:t>Apocalipse 9.3,5</a:t>
            </a:r>
            <a:endParaRPr lang="pt-BR" dirty="0" smtClean="0"/>
          </a:p>
          <a:p>
            <a:r>
              <a:rPr lang="pt-BR" dirty="0" smtClean="0"/>
              <a:t>Também da fumaça saíram gafanhotos para a terra; e lhes foi dado poder como o poder que têm os escorpiões da terra.</a:t>
            </a:r>
            <a:br>
              <a:rPr lang="pt-BR" dirty="0" smtClean="0"/>
            </a:br>
            <a:endParaRPr lang="pt-BR" dirty="0" smtClean="0"/>
          </a:p>
          <a:p>
            <a:r>
              <a:rPr lang="pt-BR" dirty="0" smtClean="0"/>
              <a:t>Também não lhes foi permitido que os matassem, mas que os atormentassem durante cinco meses. E o seu tormento era como tormento de escorpião quando fere alguém.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36303</TotalTime>
  <Words>172</Words>
  <Application>Microsoft Office PowerPoint</Application>
  <PresentationFormat>Apresentação na tela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2562</cp:revision>
  <dcterms:created xsi:type="dcterms:W3CDTF">2012-01-16T14:03:42Z</dcterms:created>
  <dcterms:modified xsi:type="dcterms:W3CDTF">2022-09-19T23:17:53Z</dcterms:modified>
</cp:coreProperties>
</file>