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8" r:id="rId1"/>
  </p:sldMasterIdLst>
  <p:notesMasterIdLst>
    <p:notesMasterId r:id="rId8"/>
  </p:notesMasterIdLst>
  <p:sldIdLst>
    <p:sldId id="900" r:id="rId2"/>
    <p:sldId id="902" r:id="rId3"/>
    <p:sldId id="901" r:id="rId4"/>
    <p:sldId id="907" r:id="rId5"/>
    <p:sldId id="903" r:id="rId6"/>
    <p:sldId id="904" r:id="rId7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CC00"/>
    <a:srgbClr val="F68B16"/>
    <a:srgbClr val="F76E31"/>
    <a:srgbClr val="FF0000"/>
    <a:srgbClr val="008000"/>
    <a:srgbClr val="CC0000"/>
    <a:srgbClr val="A10B4B"/>
    <a:srgbClr val="720202"/>
    <a:srgbClr val="F8A6B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574" autoAdjust="0"/>
    <p:restoredTop sz="80645" autoAdjust="0"/>
  </p:normalViewPr>
  <p:slideViewPr>
    <p:cSldViewPr>
      <p:cViewPr>
        <p:scale>
          <a:sx n="50" d="100"/>
          <a:sy n="50" d="100"/>
        </p:scale>
        <p:origin x="-2299" y="-49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05/09/2022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dirty="0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69" r:id="rId1"/>
    <p:sldLayoutId id="2147484370" r:id="rId2"/>
    <p:sldLayoutId id="2147484371" r:id="rId3"/>
    <p:sldLayoutId id="2147484372" r:id="rId4"/>
    <p:sldLayoutId id="2147484373" r:id="rId5"/>
    <p:sldLayoutId id="2147484374" r:id="rId6"/>
    <p:sldLayoutId id="2147484375" r:id="rId7"/>
    <p:sldLayoutId id="2147484376" r:id="rId8"/>
    <p:sldLayoutId id="2147484377" r:id="rId9"/>
    <p:sldLayoutId id="2147484378" r:id="rId10"/>
    <p:sldLayoutId id="214748437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57158" y="0"/>
            <a:ext cx="8501122" cy="96949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dirty="0" smtClean="0"/>
              <a:t>Apocalipse 9.4,5</a:t>
            </a:r>
          </a:p>
          <a:p>
            <a:r>
              <a:rPr lang="pt-BR" dirty="0" smtClean="0"/>
              <a:t>E lhes foi dito que não causassem dano à erva da terra, nem a qualquer coisa verde, nem a árvore alguma, e tão somente às pessoas que não têm o selo de Deus na testa.</a:t>
            </a:r>
            <a:br>
              <a:rPr lang="pt-BR" dirty="0" smtClean="0"/>
            </a:br>
            <a:r>
              <a:rPr lang="pt-BR" dirty="0" smtClean="0"/>
              <a:t>Também não lhes foi permitido que os matassem, mas que os atormentassem durante cinco meses. E o seu tormento era como tormento de escorpião quando fere alguém.</a:t>
            </a: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642918"/>
            <a:ext cx="850112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9.4</a:t>
            </a:r>
          </a:p>
          <a:p>
            <a:r>
              <a:rPr lang="pt-BR" sz="4800" dirty="0" smtClean="0">
                <a:solidFill>
                  <a:srgbClr val="FFFF00"/>
                </a:solidFill>
              </a:rPr>
              <a:t>E lhes foi dito que não causassem dano à erva da terra, nem a qualquer coisa verde, nem a árvore alguma, ...</a:t>
            </a:r>
            <a:br>
              <a:rPr lang="pt-BR" sz="4800" dirty="0" smtClean="0">
                <a:solidFill>
                  <a:srgbClr val="FFFF00"/>
                </a:solidFill>
              </a:rPr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57158" y="214290"/>
            <a:ext cx="8501122" cy="104951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dirty="0" smtClean="0"/>
              <a:t>Apocalipse 9.2,3</a:t>
            </a:r>
          </a:p>
          <a:p>
            <a:r>
              <a:rPr lang="pt-BR" sz="4400" dirty="0" smtClean="0"/>
              <a:t>Ela abriu o poço do abismo, e dele saiu fumaça como a fumaça de uma grande fornalha. E o sol e o ar se escureceram com a fumaça saída do poço. Também da fumaça saíram gafanhotos para a terra; e lhes foi dado poder como o poder que têm os escorpiões da terra.</a:t>
            </a: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>
                <a:solidFill>
                  <a:srgbClr val="FFFF00"/>
                </a:solidFill>
              </a:rPr>
              <a:t/>
            </a:r>
            <a:br>
              <a:rPr lang="pt-BR" sz="4800" dirty="0" smtClean="0">
                <a:solidFill>
                  <a:srgbClr val="FFFF00"/>
                </a:solidFill>
              </a:rPr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714356"/>
            <a:ext cx="8501122" cy="8156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9.4</a:t>
            </a:r>
          </a:p>
          <a:p>
            <a:r>
              <a:rPr lang="pt-BR" sz="4800" dirty="0" smtClean="0">
                <a:solidFill>
                  <a:srgbClr val="FFFF00"/>
                </a:solidFill>
              </a:rPr>
              <a:t>E lhes foi dito que não causassem dano à erva da terra, nem a qualquer coisa verde, nem a árvore alguma, e tão somente às pessoas que não têm o selo de Deus na testa.</a:t>
            </a:r>
            <a:br>
              <a:rPr lang="pt-BR" sz="4800" dirty="0" smtClean="0">
                <a:solidFill>
                  <a:srgbClr val="FFFF00"/>
                </a:solidFill>
              </a:rPr>
            </a:br>
            <a:r>
              <a:rPr lang="pt-BR" sz="4800" dirty="0" smtClean="0">
                <a:solidFill>
                  <a:srgbClr val="FFFF00"/>
                </a:solidFill>
              </a:rPr>
              <a:t/>
            </a:r>
            <a:br>
              <a:rPr lang="pt-BR" sz="4800" dirty="0" smtClean="0">
                <a:solidFill>
                  <a:srgbClr val="FFFF00"/>
                </a:solidFill>
              </a:rPr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57158" y="1000108"/>
            <a:ext cx="850112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9.5</a:t>
            </a:r>
          </a:p>
          <a:p>
            <a:r>
              <a:rPr lang="pt-BR" sz="4800" dirty="0" smtClean="0">
                <a:solidFill>
                  <a:srgbClr val="FFFF00"/>
                </a:solidFill>
              </a:rPr>
              <a:t>Também não lhes foi permitido que os matassem, mas que os atormentassem durante cinco meses. </a:t>
            </a:r>
            <a:br>
              <a:rPr lang="pt-BR" sz="4800" dirty="0" smtClean="0">
                <a:solidFill>
                  <a:srgbClr val="FFFF00"/>
                </a:solidFill>
              </a:rPr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642918"/>
            <a:ext cx="8501122" cy="7971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dirty="0" smtClean="0"/>
              <a:t>Apocalipse 9.5</a:t>
            </a:r>
          </a:p>
          <a:p>
            <a:r>
              <a:rPr lang="pt-BR" sz="4800" dirty="0" smtClean="0">
                <a:solidFill>
                  <a:srgbClr val="FFFF00"/>
                </a:solidFill>
              </a:rPr>
              <a:t>Também não lhes foi permitido que os matassem, mas que os atormentassem durante cinco meses. E o seu tormento era como tormento de escorpião quando fere alguém.</a:t>
            </a:r>
            <a:br>
              <a:rPr lang="pt-BR" sz="4800" dirty="0" smtClean="0">
                <a:solidFill>
                  <a:srgbClr val="FFFF00"/>
                </a:solidFill>
              </a:rPr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36038</TotalTime>
  <Words>220</Words>
  <Application>Microsoft Office PowerPoint</Application>
  <PresentationFormat>Apresentação na tela (4:3)</PresentationFormat>
  <Paragraphs>12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Técnica</vt:lpstr>
      <vt:lpstr>Slide 1</vt:lpstr>
      <vt:lpstr>Slide 2</vt:lpstr>
      <vt:lpstr>Slide 3</vt:lpstr>
      <vt:lpstr>Slide 4</vt:lpstr>
      <vt:lpstr>Slide 5</vt:lpstr>
      <vt:lpstr>Slide 6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2542</cp:revision>
  <dcterms:created xsi:type="dcterms:W3CDTF">2012-01-16T14:03:42Z</dcterms:created>
  <dcterms:modified xsi:type="dcterms:W3CDTF">2022-09-05T20:58:50Z</dcterms:modified>
</cp:coreProperties>
</file>