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9"/>
  </p:notesMasterIdLst>
  <p:sldIdLst>
    <p:sldId id="900" r:id="rId2"/>
    <p:sldId id="903" r:id="rId3"/>
    <p:sldId id="901" r:id="rId4"/>
    <p:sldId id="911" r:id="rId5"/>
    <p:sldId id="905" r:id="rId6"/>
    <p:sldId id="910" r:id="rId7"/>
    <p:sldId id="909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  <a:srgbClr val="F68B16"/>
    <a:srgbClr val="F76E31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2299" y="-4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29/08/2022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01122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9.2,3</a:t>
            </a:r>
          </a:p>
          <a:p>
            <a:r>
              <a:rPr lang="pt-BR" sz="4400" dirty="0" smtClean="0"/>
              <a:t>Ela abriu o poço do abismo, e dele saiu fumaça como a fumaça de uma grande fornalha. E o sol e o ar se escureceram com a fumaça saída do poço.</a:t>
            </a:r>
            <a:br>
              <a:rPr lang="pt-BR" sz="4400" dirty="0" smtClean="0"/>
            </a:br>
            <a:r>
              <a:rPr lang="pt-BR" sz="4400" dirty="0" smtClean="0"/>
              <a:t>Também da fumaça saíram gafanhotos para a terra; e lhes foi dado poder como o poder que têm os escorpiões da terra.</a:t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071546"/>
            <a:ext cx="82868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9.2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Ela abriu o poço do abismo,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85794"/>
            <a:ext cx="8286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9.2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Ela abriu o poço do abismo, e dele saiu fumaça como a fumaça de uma grande fornalha.</a:t>
            </a:r>
          </a:p>
          <a:p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85794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9.2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Ela abriu o poço do abismo, e dele saiu fumaça como a fumaça de uma grande fornalha. E o sol e o ar se escureceram com a fumaça saída do poço.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85794"/>
            <a:ext cx="8286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Joel 2.10</a:t>
            </a:r>
          </a:p>
          <a:p>
            <a:r>
              <a:rPr lang="pt-BR" sz="4400" dirty="0" smtClean="0"/>
              <a:t>Diante deles, a terra treme e os céus se abalam; o sol e a lua se escurecem, e as estrelas deixam de brilhar.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0112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Apocalipse 9.3</a:t>
            </a:r>
            <a:br>
              <a:rPr lang="pt-BR" sz="4400" dirty="0" smtClean="0"/>
            </a:br>
            <a:r>
              <a:rPr lang="pt-BR" sz="4400" b="1" dirty="0" smtClean="0">
                <a:solidFill>
                  <a:srgbClr val="FFFF00"/>
                </a:solidFill>
              </a:rPr>
              <a:t>Também da fumaça saíram gafanhotos para a terra; e lhes foi dado poder como o poder que têm os escorpiões da terra.</a:t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0112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   Judas 1.6</a:t>
            </a:r>
          </a:p>
          <a:p>
            <a:r>
              <a:rPr lang="pt-BR" sz="4400" dirty="0" smtClean="0"/>
              <a:t> E a anjos — os que não guardaram o seu estado original, mas abandonaram o seu próprio lugar — ele tem guardado sob trevas, em algemas eternas, para o juízo do grande Dia.</a:t>
            </a:r>
            <a:br>
              <a:rPr lang="pt-BR" sz="44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35867</TotalTime>
  <Words>176</Words>
  <Application>Microsoft Office PowerPoint</Application>
  <PresentationFormat>Apresentação na tela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2533</cp:revision>
  <dcterms:created xsi:type="dcterms:W3CDTF">2012-01-16T14:03:42Z</dcterms:created>
  <dcterms:modified xsi:type="dcterms:W3CDTF">2022-08-29T18:15:10Z</dcterms:modified>
</cp:coreProperties>
</file>