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914" r:id="rId2"/>
    <p:sldId id="918" r:id="rId3"/>
    <p:sldId id="916" r:id="rId4"/>
    <p:sldId id="919" r:id="rId5"/>
    <p:sldId id="920" r:id="rId6"/>
    <p:sldId id="921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16/10/2022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358246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Apocalipse 9.17,18</a:t>
            </a:r>
          </a:p>
          <a:p>
            <a:r>
              <a:rPr lang="pt-BR" dirty="0" smtClean="0"/>
              <a:t>Assim, nesta visão, pude ver que os cavalos e os seus cavaleiros tinham couraças cor de fogo, de jacinto e de enxofre. A cabeça dos cavalos era como cabeça de leão, e de sua boca saíam fogo, fumaça e enxofre.</a:t>
            </a:r>
            <a:br>
              <a:rPr lang="pt-BR" dirty="0" smtClean="0"/>
            </a:br>
            <a:r>
              <a:rPr lang="pt-BR" dirty="0" smtClean="0"/>
              <a:t>Por meio destes três </a:t>
            </a:r>
            <a:r>
              <a:rPr lang="pt-BR" dirty="0" smtClean="0"/>
              <a:t>flagelos foi </a:t>
            </a:r>
            <a:r>
              <a:rPr lang="pt-BR" dirty="0" smtClean="0"/>
              <a:t>morta a terça parte da humanidade.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85794"/>
            <a:ext cx="82868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dirty="0" smtClean="0"/>
              <a:t>Apocalipse 9.17</a:t>
            </a:r>
          </a:p>
          <a:p>
            <a:r>
              <a:rPr lang="pt-BR" sz="6000" dirty="0" smtClean="0">
                <a:solidFill>
                  <a:srgbClr val="FFFF00"/>
                </a:solidFill>
              </a:rPr>
              <a:t>Assim, nesta visão, ...</a:t>
            </a:r>
          </a:p>
          <a:p>
            <a:endParaRPr lang="pt-BR" sz="6000" dirty="0" smtClean="0">
              <a:solidFill>
                <a:srgbClr val="FFFF00"/>
              </a:solidFill>
            </a:endParaRPr>
          </a:p>
          <a:p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928670"/>
            <a:ext cx="785818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9.17</a:t>
            </a:r>
          </a:p>
          <a:p>
            <a:r>
              <a:rPr lang="pt-BR" sz="5400" dirty="0" smtClean="0">
                <a:solidFill>
                  <a:srgbClr val="FFFF00"/>
                </a:solidFill>
              </a:rPr>
              <a:t>Assim, nesta visão, pude ver que os cavalos e os seus cavaleiros, </a:t>
            </a:r>
          </a:p>
          <a:p>
            <a:endParaRPr lang="pt-BR" sz="4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857232"/>
            <a:ext cx="8143932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9.17</a:t>
            </a:r>
          </a:p>
          <a:p>
            <a:r>
              <a:rPr lang="pt-BR" sz="5400" dirty="0" smtClean="0">
                <a:solidFill>
                  <a:srgbClr val="FFFF00"/>
                </a:solidFill>
              </a:rPr>
              <a:t>Assim, nesta visão, pude ver que os cavalos e os seus cavaleiros tinham couraças cor de fogo, de jacinto e de enxofre.</a:t>
            </a:r>
          </a:p>
          <a:p>
            <a:endParaRPr lang="pt-BR" sz="4800" dirty="0" smtClean="0">
              <a:solidFill>
                <a:srgbClr val="FFFF00"/>
              </a:solidFill>
            </a:endParaRP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357166"/>
            <a:ext cx="871543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9.17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Assim, nesta visão, pude ver que os cavalos e os seus cavaleiros tinham couraças cor de fogo, de jacinto e de enxofre. A cabeça dos cavalos era como cabeça de leão, e de sua boca saíam fogo, fumaça e enxofre.</a:t>
            </a:r>
          </a:p>
          <a:p>
            <a:r>
              <a:rPr lang="pt-BR" dirty="0" smtClean="0">
                <a:solidFill>
                  <a:srgbClr val="FFFF00"/>
                </a:solidFill>
              </a:rPr>
              <a:t/>
            </a:r>
            <a:br>
              <a:rPr lang="pt-BR" dirty="0" smtClean="0">
                <a:solidFill>
                  <a:srgbClr val="FFFF00"/>
                </a:solidFill>
              </a:rPr>
            </a:br>
            <a:endParaRPr lang="pt-B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610136"/>
            <a:ext cx="8715436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9. 18</a:t>
            </a:r>
          </a:p>
          <a:p>
            <a:r>
              <a:rPr lang="pt-BR" sz="5400" dirty="0" smtClean="0">
                <a:solidFill>
                  <a:srgbClr val="FFFF00"/>
                </a:solidFill>
              </a:rPr>
              <a:t>Por meio destes três flagelos, a saber, pelo fogo, pela fumaça e pelo enxofre que saíam da boca dos cavalos, foi morta a terça parte da humanidade.</a:t>
            </a:r>
          </a:p>
          <a:p>
            <a:endParaRPr lang="pt-BR" dirty="0" smtClean="0">
              <a:solidFill>
                <a:srgbClr val="FFFF00"/>
              </a:solidFill>
            </a:endParaRPr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37564</TotalTime>
  <Words>188</Words>
  <Application>Microsoft Office PowerPoint</Application>
  <PresentationFormat>Apresentação na tela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2652</cp:revision>
  <dcterms:created xsi:type="dcterms:W3CDTF">2012-01-16T14:03:42Z</dcterms:created>
  <dcterms:modified xsi:type="dcterms:W3CDTF">2022-10-16T15:41:41Z</dcterms:modified>
</cp:coreProperties>
</file>