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7"/>
  </p:notesMasterIdLst>
  <p:sldIdLst>
    <p:sldId id="918" r:id="rId2"/>
    <p:sldId id="914" r:id="rId3"/>
    <p:sldId id="915" r:id="rId4"/>
    <p:sldId id="916" r:id="rId5"/>
    <p:sldId id="917" r:id="rId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E31"/>
    <a:srgbClr val="F68B16"/>
    <a:srgbClr val="000000"/>
    <a:srgbClr val="FFCC00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90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11/10/2022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Antonio 2018\Documents\TV\You Tube\gráfico 15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8191525" cy="6143644"/>
          </a:xfrm>
          <a:prstGeom prst="rect">
            <a:avLst/>
          </a:prstGeom>
          <a:noFill/>
        </p:spPr>
      </p:pic>
      <p:sp>
        <p:nvSpPr>
          <p:cNvPr id="3" name="CaixaDeTexto 2"/>
          <p:cNvSpPr txBox="1"/>
          <p:nvPr/>
        </p:nvSpPr>
        <p:spPr>
          <a:xfrm>
            <a:off x="4857752" y="1786488"/>
            <a:ext cx="38576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+mn-lt"/>
              </a:rPr>
              <a:t>O livro de Apocalipse é formado por </a:t>
            </a:r>
          </a:p>
          <a:p>
            <a:r>
              <a:rPr lang="pt-BR" dirty="0" smtClean="0">
                <a:solidFill>
                  <a:schemeClr val="bg1"/>
                </a:solidFill>
                <a:latin typeface="+mn-lt"/>
              </a:rPr>
              <a:t>404 versículos, distribuídos em 22 capítulos </a:t>
            </a:r>
            <a:endParaRPr lang="pt-BR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108964"/>
            <a:ext cx="8715436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9.15,16</a:t>
            </a:r>
          </a:p>
          <a:p>
            <a:r>
              <a:rPr lang="pt-BR" sz="4400" dirty="0" smtClean="0"/>
              <a:t>Então foram soltos os quatro anjos que se achavam preparados para a hora, o dia, o mês e o ano, para que matassem a terça parte da humanidade.</a:t>
            </a:r>
            <a:br>
              <a:rPr lang="pt-BR" sz="4400" dirty="0" smtClean="0"/>
            </a:br>
            <a:r>
              <a:rPr lang="pt-BR" sz="4400" dirty="0" smtClean="0"/>
              <a:t>O número dos exércitos da cavalaria era de vinte mil vezes dez milhares; eu ouvi o seu número.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857232"/>
            <a:ext cx="871543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9.15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Então foram soltos os quatro anjos que se achavam preparados para a hora, o dia, o mês e o ano, ...</a:t>
            </a:r>
            <a:br>
              <a:rPr lang="pt-BR" sz="4400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108964"/>
            <a:ext cx="871543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9.15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Então foram soltos os quatro anjos que se achavam preparados para a hora, o dia, o mês e o ano, para que matassem a terça parte da humanidade.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1071546"/>
            <a:ext cx="871543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9.16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O número dos exércitos da cavalaria era de vinte mil vezes dez milhares; eu ouvi o seu número.</a:t>
            </a:r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36909</TotalTime>
  <Words>130</Words>
  <Application>Microsoft Office PowerPoint</Application>
  <PresentationFormat>Apresentação na tela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Técnica</vt:lpstr>
      <vt:lpstr>Slide 1</vt:lpstr>
      <vt:lpstr>Slide 2</vt:lpstr>
      <vt:lpstr>Slide 3</vt:lpstr>
      <vt:lpstr>Slide 4</vt:lpstr>
      <vt:lpstr>Slide 5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2591</cp:revision>
  <dcterms:created xsi:type="dcterms:W3CDTF">2012-01-16T14:03:42Z</dcterms:created>
  <dcterms:modified xsi:type="dcterms:W3CDTF">2022-10-11T15:39:45Z</dcterms:modified>
</cp:coreProperties>
</file>