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0"/>
  </p:notesMasterIdLst>
  <p:sldIdLst>
    <p:sldId id="914" r:id="rId2"/>
    <p:sldId id="915" r:id="rId3"/>
    <p:sldId id="918" r:id="rId4"/>
    <p:sldId id="917" r:id="rId5"/>
    <p:sldId id="919" r:id="rId6"/>
    <p:sldId id="920" r:id="rId7"/>
    <p:sldId id="916" r:id="rId8"/>
    <p:sldId id="921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6E31"/>
    <a:srgbClr val="F68B16"/>
    <a:srgbClr val="000000"/>
    <a:srgbClr val="FFCC00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85" autoAdjust="0"/>
    <p:restoredTop sz="80645" autoAdjust="0"/>
  </p:normalViewPr>
  <p:slideViewPr>
    <p:cSldViewPr>
      <p:cViewPr>
        <p:scale>
          <a:sx n="50" d="100"/>
          <a:sy n="50" d="100"/>
        </p:scale>
        <p:origin x="-2318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03/10/2022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108964"/>
            <a:ext cx="871543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600" dirty="0" smtClean="0"/>
              <a:t>Apocalipse </a:t>
            </a:r>
            <a:r>
              <a:rPr lang="pt-BR" sz="4600" dirty="0" smtClean="0"/>
              <a:t>9.13,14</a:t>
            </a:r>
            <a:endParaRPr lang="pt-BR" sz="4600" dirty="0" smtClean="0"/>
          </a:p>
          <a:p>
            <a:r>
              <a:rPr lang="pt-BR" sz="4600" dirty="0" smtClean="0"/>
              <a:t>O sexto anjo tocou a trombeta, e ouvi uma voz que vinha das quatro pontas do altar de ouro que se encontra na presença de Deus,</a:t>
            </a:r>
            <a:br>
              <a:rPr lang="pt-BR" sz="4600" dirty="0" smtClean="0"/>
            </a:br>
            <a:r>
              <a:rPr lang="pt-BR" sz="4600" dirty="0" smtClean="0"/>
              <a:t>dizendo ao sexto anjo, o mesmo que tem a trombeta: — Solte os quatro anjos que estão amarrados junto ao grande rio Eufrates</a:t>
            </a:r>
            <a:r>
              <a:rPr lang="pt-BR" sz="4600" dirty="0" smtClean="0"/>
              <a:t>.</a:t>
            </a:r>
            <a:endParaRPr lang="pt-B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662962"/>
            <a:ext cx="87154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9.13</a:t>
            </a:r>
            <a:endParaRPr lang="pt-BR" sz="5400" dirty="0" smtClean="0"/>
          </a:p>
          <a:p>
            <a:r>
              <a:rPr lang="pt-BR" sz="5400" dirty="0" smtClean="0">
                <a:solidFill>
                  <a:srgbClr val="FFFF00"/>
                </a:solidFill>
              </a:rPr>
              <a:t>O sexto anjo tocou a trombeta, </a:t>
            </a:r>
            <a:r>
              <a:rPr lang="pt-BR" sz="5400" dirty="0" smtClean="0">
                <a:solidFill>
                  <a:srgbClr val="FFFF00"/>
                </a:solidFill>
              </a:rPr>
              <a:t>...</a:t>
            </a:r>
            <a:r>
              <a:rPr lang="pt-BR" sz="5400" dirty="0" smtClean="0">
                <a:solidFill>
                  <a:srgbClr val="FFFF00"/>
                </a:solidFill>
              </a:rPr>
              <a:t/>
            </a:r>
            <a:br>
              <a:rPr lang="pt-BR" sz="5400" dirty="0" smtClean="0">
                <a:solidFill>
                  <a:srgbClr val="FFFF00"/>
                </a:solidFill>
              </a:rPr>
            </a:br>
            <a:endParaRPr lang="pt-BR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662962"/>
            <a:ext cx="87154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9.13</a:t>
            </a:r>
            <a:endParaRPr lang="pt-BR" sz="5400" dirty="0" smtClean="0"/>
          </a:p>
          <a:p>
            <a:r>
              <a:rPr lang="pt-BR" sz="5400" dirty="0" smtClean="0">
                <a:solidFill>
                  <a:srgbClr val="FFFF00"/>
                </a:solidFill>
              </a:rPr>
              <a:t>O sexto anjo tocou a trombeta, e ouvi uma voz </a:t>
            </a:r>
            <a:r>
              <a:rPr lang="pt-BR" sz="5400" dirty="0" smtClean="0">
                <a:solidFill>
                  <a:srgbClr val="FFFF00"/>
                </a:solidFill>
              </a:rPr>
              <a:t>...</a:t>
            </a:r>
            <a:r>
              <a:rPr lang="pt-BR" sz="5400" dirty="0" smtClean="0">
                <a:solidFill>
                  <a:srgbClr val="FFFF00"/>
                </a:solidFill>
              </a:rPr>
              <a:t/>
            </a:r>
            <a:br>
              <a:rPr lang="pt-BR" sz="5400" dirty="0" smtClean="0">
                <a:solidFill>
                  <a:srgbClr val="FFFF00"/>
                </a:solidFill>
              </a:rPr>
            </a:br>
            <a:endParaRPr lang="pt-BR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662962"/>
            <a:ext cx="87154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dirty="0" smtClean="0"/>
              <a:t>Apocalipse </a:t>
            </a:r>
            <a:r>
              <a:rPr lang="pt-BR" sz="5400" dirty="0" smtClean="0"/>
              <a:t>9.13</a:t>
            </a:r>
            <a:endParaRPr lang="pt-BR" sz="5400" dirty="0" smtClean="0"/>
          </a:p>
          <a:p>
            <a:r>
              <a:rPr lang="pt-BR" sz="5400" dirty="0" smtClean="0">
                <a:solidFill>
                  <a:srgbClr val="FFFF00"/>
                </a:solidFill>
              </a:rPr>
              <a:t>O sexto anjo tocou a trombeta, e ouvi uma voz que vinha das quatro pontas do altar de ouro que se encontra na presença de Deus,</a:t>
            </a:r>
            <a:br>
              <a:rPr lang="pt-BR" sz="5400" dirty="0" smtClean="0">
                <a:solidFill>
                  <a:srgbClr val="FFFF00"/>
                </a:solidFill>
              </a:rPr>
            </a:br>
            <a:endParaRPr lang="pt-BR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0"/>
            <a:ext cx="8501122" cy="9756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Apocalipse </a:t>
            </a:r>
            <a:r>
              <a:rPr lang="pt-BR" dirty="0" smtClean="0"/>
              <a:t>6.9,10</a:t>
            </a:r>
            <a:endParaRPr lang="pt-BR" dirty="0" smtClean="0"/>
          </a:p>
          <a:p>
            <a:r>
              <a:rPr lang="pt-BR" dirty="0" smtClean="0"/>
              <a:t>Quando o Cordeiro quebrou o quinto selo, vi, debaixo do altar, as almas daqueles que tinham sido mortos por causa da palavra de Deus e por causa do testemunho que deram.</a:t>
            </a:r>
            <a:br>
              <a:rPr lang="pt-BR" dirty="0" smtClean="0"/>
            </a:br>
            <a:r>
              <a:rPr lang="pt-BR" dirty="0" smtClean="0"/>
              <a:t>Clamaram com voz forte, dizendo: — Até quando, ó Soberano Senhor, santo e verdadeiro, não julgas, nem vingas o nosso sangue dos que habitam sobre a terra?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64" y="1000108"/>
            <a:ext cx="835827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 smtClean="0"/>
              <a:t>            Apocalipse 9.14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solidFill>
                  <a:srgbClr val="FFFF00"/>
                </a:solidFill>
              </a:rPr>
              <a:t>dizendo ao sexto anjo, o mesmo que tem a trombeta</a:t>
            </a:r>
            <a:r>
              <a:rPr lang="pt-BR" sz="5400" dirty="0" smtClean="0">
                <a:solidFill>
                  <a:srgbClr val="FFFF00"/>
                </a:solidFill>
              </a:rPr>
              <a:t>:</a:t>
            </a:r>
            <a:endParaRPr lang="pt-BR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64" y="1000108"/>
            <a:ext cx="835827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 smtClean="0"/>
              <a:t>            Apocalipse 9.14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solidFill>
                  <a:srgbClr val="FFFF00"/>
                </a:solidFill>
              </a:rPr>
              <a:t>dizendo ao sexto anjo, o mesmo que tem a trombeta: — Solte os quatro anjos </a:t>
            </a:r>
            <a:r>
              <a:rPr lang="pt-BR" sz="5400" dirty="0" smtClean="0">
                <a:solidFill>
                  <a:srgbClr val="FFFF00"/>
                </a:solidFill>
              </a:rPr>
              <a:t>...</a:t>
            </a:r>
            <a:endParaRPr lang="pt-BR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64" y="1000108"/>
            <a:ext cx="835827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 smtClean="0"/>
              <a:t>            Apocalipse 9.14</a:t>
            </a: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>
                <a:solidFill>
                  <a:srgbClr val="FFFF00"/>
                </a:solidFill>
              </a:rPr>
              <a:t>dizendo ao sexto anjo, o mesmo que tem a trombeta: — Solte os quatro anjos que estão amarrados junto ao grande rio Eufrates</a:t>
            </a:r>
            <a:r>
              <a:rPr lang="pt-BR" sz="5400" dirty="0" smtClean="0">
                <a:solidFill>
                  <a:srgbClr val="FFFF00"/>
                </a:solidFill>
              </a:rPr>
              <a:t>.</a:t>
            </a:r>
            <a:endParaRPr lang="pt-BR" sz="5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36642</TotalTime>
  <Words>130</Words>
  <Application>Microsoft Office PowerPoint</Application>
  <PresentationFormat>Apresentação na tela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2581</cp:revision>
  <dcterms:created xsi:type="dcterms:W3CDTF">2012-01-16T14:03:42Z</dcterms:created>
  <dcterms:modified xsi:type="dcterms:W3CDTF">2022-10-03T16:47:01Z</dcterms:modified>
</cp:coreProperties>
</file>