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8"/>
  </p:notesMasterIdLst>
  <p:sldIdLst>
    <p:sldId id="914" r:id="rId2"/>
    <p:sldId id="902" r:id="rId3"/>
    <p:sldId id="907" r:id="rId4"/>
    <p:sldId id="908" r:id="rId5"/>
    <p:sldId id="909" r:id="rId6"/>
    <p:sldId id="910" r:id="rId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6E31"/>
    <a:srgbClr val="F68B16"/>
    <a:srgbClr val="000000"/>
    <a:srgbClr val="FFCC00"/>
    <a:srgbClr val="FF0000"/>
    <a:srgbClr val="008000"/>
    <a:srgbClr val="CC0000"/>
    <a:srgbClr val="A10B4B"/>
    <a:srgbClr val="720202"/>
    <a:srgbClr val="F8A6B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085" autoAdjust="0"/>
    <p:restoredTop sz="80645" autoAdjust="0"/>
  </p:normalViewPr>
  <p:slideViewPr>
    <p:cSldViewPr>
      <p:cViewPr>
        <p:scale>
          <a:sx n="50" d="100"/>
          <a:sy n="50" d="100"/>
        </p:scale>
        <p:origin x="-2318" y="-4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26/09/2022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428604"/>
            <a:ext cx="814393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9.11,12</a:t>
            </a:r>
          </a:p>
          <a:p>
            <a:r>
              <a:rPr lang="pt-BR" sz="4800" dirty="0" smtClean="0"/>
              <a:t>Tinham por rei sobre eles o anjo do abismo, cujo nome em hebraico é </a:t>
            </a:r>
            <a:r>
              <a:rPr lang="pt-BR" sz="4800" dirty="0" err="1" smtClean="0"/>
              <a:t>Abadom</a:t>
            </a:r>
            <a:r>
              <a:rPr lang="pt-BR" sz="4800" dirty="0" smtClean="0"/>
              <a:t>, e em grego, </a:t>
            </a:r>
            <a:r>
              <a:rPr lang="pt-BR" sz="4800" dirty="0" err="1" smtClean="0"/>
              <a:t>Apoliom</a:t>
            </a:r>
            <a:r>
              <a:rPr lang="pt-BR" sz="4800" dirty="0" smtClean="0"/>
              <a:t>.</a:t>
            </a:r>
            <a:br>
              <a:rPr lang="pt-BR" sz="4800" dirty="0" smtClean="0"/>
            </a:br>
            <a:r>
              <a:rPr lang="pt-BR" sz="4800" dirty="0" smtClean="0"/>
              <a:t>O primeiro ai passou. Eis que, depois destas coisas, vêm ainda dois ais.</a:t>
            </a:r>
            <a:endParaRPr lang="pt-B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642918"/>
            <a:ext cx="81439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9.11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Tinham por rei sobre eles o anjo do abismo, cujo nome em hebraico é </a:t>
            </a:r>
            <a:r>
              <a:rPr lang="pt-BR" sz="4800" b="1" dirty="0" err="1" smtClean="0">
                <a:solidFill>
                  <a:srgbClr val="FFFF00"/>
                </a:solidFill>
              </a:rPr>
              <a:t>Abadom</a:t>
            </a:r>
            <a:r>
              <a:rPr lang="pt-BR" sz="4800" b="1" dirty="0" smtClean="0">
                <a:solidFill>
                  <a:srgbClr val="FFFF00"/>
                </a:solidFill>
              </a:rPr>
              <a:t>, e em grego, </a:t>
            </a:r>
            <a:r>
              <a:rPr lang="pt-BR" sz="4800" b="1" dirty="0" err="1" smtClean="0">
                <a:solidFill>
                  <a:srgbClr val="FFFF00"/>
                </a:solidFill>
              </a:rPr>
              <a:t>Apoliom</a:t>
            </a:r>
            <a:r>
              <a:rPr lang="pt-BR" sz="4800" b="1" dirty="0" smtClean="0">
                <a:solidFill>
                  <a:srgbClr val="FFFF00"/>
                </a:solidFill>
              </a:rPr>
              <a:t>.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endParaRPr lang="pt-BR" sz="4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4348" y="642918"/>
            <a:ext cx="771530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err="1" smtClean="0"/>
              <a:t>Jó</a:t>
            </a:r>
            <a:r>
              <a:rPr lang="pt-BR" sz="4800" dirty="0" smtClean="0"/>
              <a:t> 31.12</a:t>
            </a:r>
          </a:p>
          <a:p>
            <a:r>
              <a:rPr lang="pt-BR" sz="4800" dirty="0" smtClean="0"/>
              <a:t>Isso seria fogo que consome até a destruição e arrancaria toda a minha colheita pela raiz."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4348" y="785794"/>
            <a:ext cx="771530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err="1" smtClean="0"/>
              <a:t>Jó</a:t>
            </a:r>
            <a:r>
              <a:rPr lang="pt-BR" sz="4800" dirty="0" smtClean="0"/>
              <a:t> 28.22</a:t>
            </a:r>
          </a:p>
          <a:p>
            <a:r>
              <a:rPr lang="pt-BR" sz="4800" dirty="0" smtClean="0"/>
              <a:t>O abismo e a morte dizem: ‘Ouvimos com os nossos ouvidos a sua fama.’"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85786" y="1071546"/>
            <a:ext cx="77153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9. 12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O primeiro ai passou. Eis que, depois destas coisas, vêm ainda dois ais.</a:t>
            </a:r>
            <a:endParaRPr lang="pt-BR" sz="4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285728"/>
            <a:ext cx="8072494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8.13</a:t>
            </a:r>
          </a:p>
          <a:p>
            <a:r>
              <a:rPr lang="pt-BR" sz="4800" dirty="0" smtClean="0"/>
              <a:t>Então vi e ouvi uma águia que, voando pelo meio do céu, dizia com voz forte: — Ai! Ai! Ai dos que moram na terra, por causa do som das outras trombetas que os três anjos ainda vão tocar!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36523</TotalTime>
  <Words>157</Words>
  <Application>Microsoft Office PowerPoint</Application>
  <PresentationFormat>Apresentação na tela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Técnica</vt:lpstr>
      <vt:lpstr>Slide 1</vt:lpstr>
      <vt:lpstr>Slide 2</vt:lpstr>
      <vt:lpstr>Slide 3</vt:lpstr>
      <vt:lpstr>Slide 4</vt:lpstr>
      <vt:lpstr>Slide 5</vt:lpstr>
      <vt:lpstr>Slide 6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2573</cp:revision>
  <dcterms:created xsi:type="dcterms:W3CDTF">2012-01-16T14:03:42Z</dcterms:created>
  <dcterms:modified xsi:type="dcterms:W3CDTF">2022-09-26T20:52:54Z</dcterms:modified>
</cp:coreProperties>
</file>