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894" r:id="rId2"/>
    <p:sldId id="895" r:id="rId3"/>
    <p:sldId id="899" r:id="rId4"/>
    <p:sldId id="896" r:id="rId5"/>
    <p:sldId id="898" r:id="rId6"/>
    <p:sldId id="897" r:id="rId7"/>
    <p:sldId id="904" r:id="rId8"/>
    <p:sldId id="905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F68B16"/>
    <a:srgbClr val="F76E31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2299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44"/>
  <c:chart>
    <c:plotArea>
      <c:layout>
        <c:manualLayout>
          <c:layoutTarget val="inner"/>
          <c:xMode val="edge"/>
          <c:yMode val="edge"/>
          <c:x val="0"/>
          <c:y val="0"/>
          <c:w val="1"/>
          <c:h val="0.89513487897346178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numRef>
              <c:f>Plan1!$A$3:$A$24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</c:numCache>
            </c:numRef>
          </c:cat>
          <c:val>
            <c:numRef>
              <c:f>Plan1!$B$3:$B$24</c:f>
              <c:numCache>
                <c:formatCode>General</c:formatCode>
                <c:ptCount val="22"/>
                <c:pt idx="0">
                  <c:v>20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17</c:v>
                </c:pt>
                <c:pt idx="7">
                  <c:v>13</c:v>
                </c:pt>
                <c:pt idx="8">
                  <c:v>21</c:v>
                </c:pt>
                <c:pt idx="9">
                  <c:v>11</c:v>
                </c:pt>
                <c:pt idx="10">
                  <c:v>19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8</c:v>
                </c:pt>
                <c:pt idx="15">
                  <c:v>21</c:v>
                </c:pt>
                <c:pt idx="16">
                  <c:v>18</c:v>
                </c:pt>
                <c:pt idx="17">
                  <c:v>24</c:v>
                </c:pt>
                <c:pt idx="18">
                  <c:v>21</c:v>
                </c:pt>
                <c:pt idx="19">
                  <c:v>15</c:v>
                </c:pt>
                <c:pt idx="20">
                  <c:v>27</c:v>
                </c:pt>
                <c:pt idx="21">
                  <c:v>21</c:v>
                </c:pt>
              </c:numCache>
            </c:numRef>
          </c:val>
        </c:ser>
        <c:axId val="96928896"/>
        <c:axId val="96930432"/>
      </c:barChart>
      <c:catAx>
        <c:axId val="96928896"/>
        <c:scaling>
          <c:orientation val="minMax"/>
        </c:scaling>
        <c:axPos val="b"/>
        <c:numFmt formatCode="General" sourceLinked="1"/>
        <c:tickLblPos val="nextTo"/>
        <c:crossAx val="96930432"/>
        <c:crosses val="autoZero"/>
        <c:auto val="1"/>
        <c:lblAlgn val="ctr"/>
        <c:lblOffset val="100"/>
      </c:catAx>
      <c:valAx>
        <c:axId val="9693043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969288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2096954286964129"/>
                  <c:y val="-0.16260834062408866"/>
                </c:manualLayout>
              </c:layout>
              <c:showVal val="1"/>
            </c:dLbl>
            <c:dLbl>
              <c:idx val="1"/>
              <c:layout>
                <c:manualLayout>
                  <c:x val="0.16323162729658788"/>
                  <c:y val="3.9380431612715081E-2"/>
                </c:manualLayout>
              </c:layout>
              <c:showVal val="1"/>
            </c:dLbl>
            <c:txPr>
              <a:bodyPr/>
              <a:lstStyle/>
              <a:p>
                <a:pPr>
                  <a:defRPr sz="6000" b="1"/>
                </a:pPr>
                <a:endParaRPr lang="pt-BR"/>
              </a:p>
            </c:txPr>
            <c:showVal val="1"/>
            <c:showLeaderLines val="1"/>
          </c:dLbls>
          <c:cat>
            <c:strRef>
              <c:f>Plan1!$A$29:$A$30</c:f>
              <c:strCache>
                <c:ptCount val="2"/>
                <c:pt idx="0">
                  <c:v>não</c:v>
                </c:pt>
                <c:pt idx="1">
                  <c:v>est</c:v>
                </c:pt>
              </c:strCache>
            </c:strRef>
          </c:cat>
          <c:val>
            <c:numRef>
              <c:f>Plan1!$B$29:$B$30</c:f>
              <c:numCache>
                <c:formatCode>General</c:formatCode>
                <c:ptCount val="2"/>
                <c:pt idx="0">
                  <c:v>14</c:v>
                </c:pt>
                <c:pt idx="1">
                  <c:v>8</c:v>
                </c:pt>
              </c:numCache>
            </c:numRef>
          </c:val>
        </c:ser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26/08/2022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</a:t>
            </a:r>
          </a:p>
          <a:p>
            <a:r>
              <a:rPr lang="pt-BR" sz="4800" dirty="0" smtClean="0"/>
              <a:t>O quinto anjo tocou a trombeta, e vi uma estrela que tinha caído do céu sobre a terra. E lhe foi dada a chave do poço do abismo.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tocou a trombeta, ...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tocou a trombeta, e vi uma estrela que tinha caído do céu sobre a terra. 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quinto anjo tocou a trombeta, e vi uma estrela que tinha caído do céu sobre a terra. E lhe foi dada a chave do poço do abismo.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1.17,18</a:t>
            </a:r>
          </a:p>
          <a:p>
            <a:r>
              <a:rPr lang="pt-BR" sz="4800" dirty="0" smtClean="0"/>
              <a:t> Ao vê-lo, caí aos seus pés como morto. Porém ele pôs sobre mim a mão direita, dizendo: — Não tenha medo. Eu sou o primeiro e o último e aquele que vive. Estive morto, mas eis que estou vivo para todo o sempre e tenho as chaves da morte e do inferno.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571480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Pedro 2.4</a:t>
            </a:r>
          </a:p>
          <a:p>
            <a:r>
              <a:rPr lang="pt-BR" sz="4800" dirty="0" smtClean="0"/>
              <a:t> Pois Deus não poupou anjos quando pecaram, mas, lançando-os no inferno, prendeu-os com correntes de escuridão, reservando-os para o juízo.</a:t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35691</TotalTime>
  <Words>105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2524</cp:revision>
  <dcterms:created xsi:type="dcterms:W3CDTF">2012-01-16T14:03:42Z</dcterms:created>
  <dcterms:modified xsi:type="dcterms:W3CDTF">2022-08-26T23:52:00Z</dcterms:modified>
</cp:coreProperties>
</file>