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93" r:id="rId2"/>
    <p:sldId id="894" r:id="rId3"/>
    <p:sldId id="898" r:id="rId4"/>
    <p:sldId id="901" r:id="rId5"/>
    <p:sldId id="896" r:id="rId6"/>
    <p:sldId id="897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F68B16"/>
    <a:srgbClr val="F76E31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Apocalipse </a:t>
            </a:r>
            <a:r>
              <a:rPr lang="pt-BR" sz="4600" dirty="0" smtClean="0"/>
              <a:t>8.8,9</a:t>
            </a:r>
            <a:endParaRPr lang="pt-BR" sz="4600" dirty="0" smtClean="0"/>
          </a:p>
          <a:p>
            <a:r>
              <a:rPr lang="pt-BR" sz="4600" dirty="0" smtClean="0"/>
              <a:t>O segundo anjo tocou a trombeta, e uma espécie de grande montanha em chamas foi atirada ao mar. Uma terça parte do mar se transformou em sangue,</a:t>
            </a:r>
            <a:br>
              <a:rPr lang="pt-BR" sz="4600" dirty="0" smtClean="0"/>
            </a:br>
            <a:r>
              <a:rPr lang="pt-BR" sz="4600" dirty="0" smtClean="0"/>
              <a:t>e morreu a terça parte das criaturas do mar, e foi destruída a terça parte das embarcações.</a:t>
            </a:r>
            <a:br>
              <a:rPr lang="pt-BR" sz="46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8.8,9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O segundo anjo tocou a trombeta, e uma espécie de grande montanha em chamas foi atirada ao mar. </a:t>
            </a: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496944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Apocalipse </a:t>
            </a:r>
            <a:r>
              <a:rPr lang="pt-BR" sz="4600" dirty="0" smtClean="0"/>
              <a:t>8.8,9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O segundo anjo tocou a trombeta, e uma espécie de grande montanha em chamas foi atirada ao mar. Uma terça parte do mar se transformou em sangue</a:t>
            </a:r>
            <a:r>
              <a:rPr lang="pt-BR" sz="4600" b="1" dirty="0" smtClean="0">
                <a:solidFill>
                  <a:srgbClr val="FFFF00"/>
                </a:solidFill>
              </a:rPr>
              <a:t>, ...</a:t>
            </a:r>
            <a:r>
              <a:rPr lang="pt-BR" sz="4600" b="1" dirty="0" smtClean="0">
                <a:solidFill>
                  <a:srgbClr val="FFFF00"/>
                </a:solidFill>
              </a:rPr>
              <a:t/>
            </a:r>
            <a:br>
              <a:rPr lang="pt-BR" sz="4600" b="1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1188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16.13,14</a:t>
            </a:r>
            <a:endParaRPr lang="pt-BR" sz="4400" dirty="0" smtClean="0"/>
          </a:p>
          <a:p>
            <a:r>
              <a:rPr lang="pt-BR" sz="4400" dirty="0" smtClean="0"/>
              <a:t>Então vi sair da boca do dragão, da boca da besta e da boca do falso profeta três espíritos imundos semelhantes a rãs.</a:t>
            </a:r>
            <a:br>
              <a:rPr lang="pt-BR" sz="4400" dirty="0" smtClean="0"/>
            </a:br>
            <a:r>
              <a:rPr lang="pt-BR" sz="4400" dirty="0" smtClean="0"/>
              <a:t>São espíritos de demônios, operadores de sinais, e se dirigem aos reis do mundo inteiro a fim de ajuntá-los para a batalha do grande Dia do Deus Todo-Poderoso.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600" dirty="0" smtClean="0"/>
              <a:t/>
            </a:r>
            <a:br>
              <a:rPr lang="pt-BR" sz="46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Apocalipse </a:t>
            </a:r>
            <a:r>
              <a:rPr lang="pt-BR" sz="4600" dirty="0" smtClean="0"/>
              <a:t>8.8,9</a:t>
            </a:r>
            <a:endParaRPr lang="pt-BR" sz="4600" dirty="0" smtClean="0"/>
          </a:p>
          <a:p>
            <a:r>
              <a:rPr lang="pt-BR" sz="4600" b="1" dirty="0" smtClean="0">
                <a:solidFill>
                  <a:srgbClr val="FFFF00"/>
                </a:solidFill>
              </a:rPr>
              <a:t>O segundo anjo tocou a trombeta, e uma espécie de grande montanha em chamas foi atirada ao mar. Uma terça parte do mar se transformou em sangue,</a:t>
            </a:r>
            <a:br>
              <a:rPr lang="pt-BR" sz="4600" b="1" dirty="0" smtClean="0">
                <a:solidFill>
                  <a:srgbClr val="FFFF00"/>
                </a:solidFill>
              </a:rPr>
            </a:br>
            <a:r>
              <a:rPr lang="pt-BR" sz="4600" b="1" dirty="0" smtClean="0">
                <a:solidFill>
                  <a:srgbClr val="FFFF00"/>
                </a:solidFill>
              </a:rPr>
              <a:t>e morreu a terça parte das criaturas do mar</a:t>
            </a:r>
            <a:r>
              <a:rPr lang="pt-BR" sz="4600" b="1" dirty="0" smtClean="0">
                <a:solidFill>
                  <a:srgbClr val="FFFF00"/>
                </a:solidFill>
              </a:rPr>
              <a:t>, ... 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496944" cy="9895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Apocalipse </a:t>
            </a:r>
            <a:r>
              <a:rPr lang="pt-BR" sz="4500" dirty="0" smtClean="0"/>
              <a:t>8.8,9</a:t>
            </a:r>
            <a:endParaRPr lang="pt-BR" sz="4500" dirty="0" smtClean="0"/>
          </a:p>
          <a:p>
            <a:r>
              <a:rPr lang="pt-BR" sz="4500" b="1" dirty="0" smtClean="0">
                <a:solidFill>
                  <a:srgbClr val="FFFF00"/>
                </a:solidFill>
              </a:rPr>
              <a:t>O segundo anjo tocou a trombeta, e uma espécie de grande montanha em chamas foi atirada ao mar. Uma terça parte do mar se transformou em sangue,</a:t>
            </a:r>
            <a:br>
              <a:rPr lang="pt-BR" sz="4500" b="1" dirty="0" smtClean="0">
                <a:solidFill>
                  <a:srgbClr val="FFFF00"/>
                </a:solidFill>
              </a:rPr>
            </a:br>
            <a:r>
              <a:rPr lang="pt-BR" sz="4500" b="1" dirty="0" smtClean="0">
                <a:solidFill>
                  <a:srgbClr val="FFFF00"/>
                </a:solidFill>
              </a:rPr>
              <a:t>e morreu a terça parte das criaturas do mar, e foi destruída a terça parte das embarcações.</a:t>
            </a:r>
            <a:r>
              <a:rPr lang="pt-BR" sz="4500" dirty="0" smtClean="0"/>
              <a:t/>
            </a:r>
            <a:br>
              <a:rPr lang="pt-BR" sz="45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34810</TotalTime>
  <Words>178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2473</cp:revision>
  <dcterms:created xsi:type="dcterms:W3CDTF">2012-01-16T14:03:42Z</dcterms:created>
  <dcterms:modified xsi:type="dcterms:W3CDTF">2022-08-15T19:36:27Z</dcterms:modified>
</cp:coreProperties>
</file>