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0"/>
  </p:notesMasterIdLst>
  <p:sldIdLst>
    <p:sldId id="893" r:id="rId2"/>
    <p:sldId id="894" r:id="rId3"/>
    <p:sldId id="895" r:id="rId4"/>
    <p:sldId id="896" r:id="rId5"/>
    <p:sldId id="897" r:id="rId6"/>
    <p:sldId id="898" r:id="rId7"/>
    <p:sldId id="885" r:id="rId8"/>
    <p:sldId id="886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C00"/>
    <a:srgbClr val="F68B16"/>
    <a:srgbClr val="F76E31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80645" autoAdjust="0"/>
  </p:normalViewPr>
  <p:slideViewPr>
    <p:cSldViewPr>
      <p:cViewPr>
        <p:scale>
          <a:sx n="50" d="100"/>
          <a:sy n="50" d="100"/>
        </p:scale>
        <p:origin x="-187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11/08/2022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496944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200" dirty="0" smtClean="0"/>
              <a:t>Apocalipse 8.6,7</a:t>
            </a:r>
          </a:p>
          <a:p>
            <a:r>
              <a:rPr lang="pt-BR" sz="4200" dirty="0" smtClean="0"/>
              <a:t>Então os sete anjos que tinham as sete trombetas se prepararam para tocar. </a:t>
            </a:r>
          </a:p>
          <a:p>
            <a:r>
              <a:rPr lang="pt-BR" sz="4200" dirty="0" smtClean="0"/>
              <a:t>O primeiro anjo tocou a trombeta, e houve granizo e fogo misturados com sangue, e foram atirados à terra. Então foi queimada a terça parte da terra, foi queimada a terça parte das árvores, e também toda a erva verde foi queimada.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836712"/>
            <a:ext cx="734481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8.6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os sete anjos que tinham as sete trombetas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1052736"/>
            <a:ext cx="734481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8.6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os sete anjos que tinham as sete trombetas se prepararam para tocar.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1052736"/>
            <a:ext cx="734481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8.7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primeiro anjo tocou a trombeta, e houve granizo e fogo misturados com sangue,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1052736"/>
            <a:ext cx="734481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Joel 2.30</a:t>
            </a:r>
          </a:p>
          <a:p>
            <a:r>
              <a:rPr lang="pt-BR" sz="4800" dirty="0" smtClean="0"/>
              <a:t>Mostrarei prodígios no céu e na terra: sangue, fogo e colunas de fumaça. </a:t>
            </a:r>
            <a:r>
              <a:rPr lang="pt-BR" sz="4800" b="1" dirty="0" smtClean="0"/>
              <a:t/>
            </a:r>
            <a:br>
              <a:rPr lang="pt-BR" sz="4800" b="1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0"/>
            <a:ext cx="8208912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600" dirty="0" smtClean="0"/>
              <a:t>Apocalipse 8.7</a:t>
            </a:r>
          </a:p>
          <a:p>
            <a:r>
              <a:rPr lang="pt-BR" sz="4600" b="1" dirty="0" smtClean="0">
                <a:solidFill>
                  <a:srgbClr val="FFFF00"/>
                </a:solidFill>
              </a:rPr>
              <a:t>O primeiro anjo tocou a trombeta, e houve granizo e fogo misturados com sangue, e foram atirados à terra. Então foi queimada a terça parte da terra, foi queimada a terça parte das árvores, e também toda a erva verde foi queimada.</a:t>
            </a: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b="1" dirty="0" smtClean="0">
                <a:solidFill>
                  <a:srgbClr val="FFFF00"/>
                </a:solidFill>
              </a:rPr>
              <a:t/>
            </a:r>
            <a:br>
              <a:rPr lang="pt-BR" sz="4600" b="1" dirty="0" smtClean="0">
                <a:solidFill>
                  <a:srgbClr val="FFFF00"/>
                </a:solidFill>
              </a:rPr>
            </a:br>
            <a:r>
              <a:rPr lang="pt-BR" sz="4600" dirty="0" smtClean="0"/>
              <a:t/>
            </a:r>
            <a:br>
              <a:rPr lang="pt-BR" sz="4600" dirty="0" smtClean="0"/>
            </a:br>
            <a:endParaRPr lang="pt-BR" sz="4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496944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Zacarias 13.8,9</a:t>
            </a:r>
          </a:p>
          <a:p>
            <a:r>
              <a:rPr lang="pt-BR" sz="4800" dirty="0" smtClean="0"/>
              <a:t>Em toda a terra", diz o Senhor , "dois terços dela serão eliminados e morrerão; mas uma terça parte irá sobreviver.</a:t>
            </a:r>
            <a:br>
              <a:rPr lang="pt-BR" sz="4800" dirty="0" smtClean="0"/>
            </a:br>
            <a:r>
              <a:rPr lang="pt-BR" sz="4800" dirty="0" smtClean="0"/>
              <a:t>Farei essa terça parte passar pelo fogo, e a purificarei como se purifica a prata, e a provarei como se prova o ouro. 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620688"/>
            <a:ext cx="8496944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Eles invocarão o meu nome, e eu os atenderei. Direi: ‘Vocês são o meu povo’, e eles responderão: ‘O Senhor é o nosso Deus.’"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33116</TotalTime>
  <Words>238</Words>
  <Application>Microsoft Office PowerPoint</Application>
  <PresentationFormat>Apresentação na tela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2449</cp:revision>
  <dcterms:created xsi:type="dcterms:W3CDTF">2012-01-16T14:03:42Z</dcterms:created>
  <dcterms:modified xsi:type="dcterms:W3CDTF">2022-08-11T19:40:17Z</dcterms:modified>
</cp:coreProperties>
</file>