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0"/>
  </p:notesMasterIdLst>
  <p:sldIdLst>
    <p:sldId id="893" r:id="rId2"/>
    <p:sldId id="895" r:id="rId3"/>
    <p:sldId id="894" r:id="rId4"/>
    <p:sldId id="896" r:id="rId5"/>
    <p:sldId id="897" r:id="rId6"/>
    <p:sldId id="898" r:id="rId7"/>
    <p:sldId id="899" r:id="rId8"/>
    <p:sldId id="908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00"/>
    <a:srgbClr val="F68B16"/>
    <a:srgbClr val="F76E31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18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8.10,11</a:t>
            </a:r>
          </a:p>
          <a:p>
            <a:r>
              <a:rPr lang="pt-BR" sz="4100" dirty="0" smtClean="0"/>
              <a:t>O terceiro anjo tocou a trombeta, e uma grande estrela, queimando como uma tocha, caiu do céu sobre a terça parte dos rios e sobre as fontes das águas.</a:t>
            </a:r>
            <a:br>
              <a:rPr lang="pt-BR" sz="4100" dirty="0" smtClean="0"/>
            </a:br>
            <a:r>
              <a:rPr lang="pt-BR" sz="4100" dirty="0" smtClean="0"/>
              <a:t>O nome da estrela é Absinto. E a terça parte das águas se transformou em absinto, e muitas pessoas morreram por causa dessas águas, porque se tornaram amargas.</a:t>
            </a: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8092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8.10</a:t>
            </a:r>
          </a:p>
          <a:p>
            <a:r>
              <a:rPr lang="pt-BR" sz="4100" b="1" dirty="0" smtClean="0">
                <a:solidFill>
                  <a:srgbClr val="FFFF00"/>
                </a:solidFill>
              </a:rPr>
              <a:t>O terceiro anjo tocou a trombeta, ...</a:t>
            </a:r>
            <a:r>
              <a:rPr lang="pt-BR" sz="4200" b="1" dirty="0" smtClean="0">
                <a:solidFill>
                  <a:srgbClr val="FFFF00"/>
                </a:solidFill>
              </a:rPr>
              <a:t/>
            </a:r>
            <a:br>
              <a:rPr lang="pt-BR" sz="4200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764704"/>
            <a:ext cx="849694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8.10</a:t>
            </a:r>
          </a:p>
          <a:p>
            <a:r>
              <a:rPr lang="pt-BR" sz="4100" b="1" dirty="0" smtClean="0">
                <a:solidFill>
                  <a:srgbClr val="FFFF00"/>
                </a:solidFill>
              </a:rPr>
              <a:t>O terceiro anjo tocou a trombeta, e uma grande estrela, queimando como uma tocha</a:t>
            </a:r>
            <a:r>
              <a:rPr lang="pt-BR" sz="4100" b="1" smtClean="0">
                <a:solidFill>
                  <a:srgbClr val="FFFF00"/>
                </a:solidFill>
              </a:rPr>
              <a:t>, </a:t>
            </a:r>
            <a:r>
              <a:rPr lang="pt-BR" sz="4100" b="1" smtClean="0">
                <a:solidFill>
                  <a:srgbClr val="FFFF00"/>
                </a:solidFill>
              </a:rPr>
              <a:t>...</a:t>
            </a:r>
            <a:r>
              <a:rPr lang="pt-BR" sz="4200" b="1" dirty="0" smtClean="0">
                <a:solidFill>
                  <a:srgbClr val="FFFF00"/>
                </a:solidFill>
              </a:rPr>
              <a:t/>
            </a:r>
            <a:br>
              <a:rPr lang="pt-BR" sz="4200" b="1" dirty="0" smtClean="0">
                <a:solidFill>
                  <a:srgbClr val="FFFF00"/>
                </a:solidFill>
              </a:rPr>
            </a:br>
            <a:r>
              <a:rPr lang="pt-BR" sz="4200" b="1" dirty="0" smtClean="0">
                <a:solidFill>
                  <a:srgbClr val="FFFF00"/>
                </a:solidFill>
              </a:rPr>
              <a:t/>
            </a:r>
            <a:br>
              <a:rPr lang="pt-BR" sz="4200" b="1" dirty="0" smtClean="0">
                <a:solidFill>
                  <a:srgbClr val="FFFF00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764704"/>
            <a:ext cx="8496944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8.10</a:t>
            </a:r>
          </a:p>
          <a:p>
            <a:r>
              <a:rPr lang="pt-BR" sz="4100" b="1" dirty="0" smtClean="0">
                <a:solidFill>
                  <a:srgbClr val="FFFF00"/>
                </a:solidFill>
              </a:rPr>
              <a:t>O terceiro anjo tocou a trombeta, e uma grande estrela, queimando como uma tocha, caiu do céu sobre a terça parte dos rios e sobre as fontes das águas.</a:t>
            </a:r>
            <a:br>
              <a:rPr lang="pt-BR" sz="4100" b="1" dirty="0" smtClean="0">
                <a:solidFill>
                  <a:srgbClr val="FFFF00"/>
                </a:solidFill>
              </a:rPr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08720"/>
            <a:ext cx="849694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8. 11</a:t>
            </a:r>
          </a:p>
          <a:p>
            <a:r>
              <a:rPr lang="pt-BR" sz="4100" b="1" dirty="0" smtClean="0">
                <a:solidFill>
                  <a:srgbClr val="FFFF00"/>
                </a:solidFill>
              </a:rPr>
              <a:t>O nome da estrela é Absinto. </a:t>
            </a:r>
            <a:r>
              <a:rPr lang="pt-BR" sz="4200" b="1" dirty="0" smtClean="0">
                <a:solidFill>
                  <a:srgbClr val="FFFF00"/>
                </a:solidFill>
              </a:rPr>
              <a:t/>
            </a:r>
            <a:br>
              <a:rPr lang="pt-BR" sz="4200" b="1" dirty="0" smtClean="0">
                <a:solidFill>
                  <a:srgbClr val="FFFF00"/>
                </a:solidFill>
              </a:rPr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849694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8. 11</a:t>
            </a:r>
          </a:p>
          <a:p>
            <a:r>
              <a:rPr lang="pt-BR" sz="4100" b="1" dirty="0" smtClean="0">
                <a:solidFill>
                  <a:srgbClr val="FFFF00"/>
                </a:solidFill>
              </a:rPr>
              <a:t>O nome da estrela é Absinto. E a terça parte das águas se transformou em absinto, ...</a:t>
            </a:r>
            <a:r>
              <a:rPr lang="pt-BR" sz="4200" b="1" dirty="0" smtClean="0">
                <a:solidFill>
                  <a:srgbClr val="FFFF00"/>
                </a:solidFill>
              </a:rPr>
              <a:t/>
            </a:r>
            <a:br>
              <a:rPr lang="pt-BR" sz="4200" b="1" dirty="0" smtClean="0">
                <a:solidFill>
                  <a:srgbClr val="FFFF00"/>
                </a:solidFill>
              </a:rPr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548680"/>
            <a:ext cx="8496944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8. 11</a:t>
            </a:r>
          </a:p>
          <a:p>
            <a:r>
              <a:rPr lang="pt-BR" sz="4100" b="1" dirty="0" smtClean="0">
                <a:solidFill>
                  <a:srgbClr val="FFFF00"/>
                </a:solidFill>
              </a:rPr>
              <a:t>O nome da estrela é Absinto. E a terça parte das águas se transformou em absinto, e muitas pessoas morreram por causa dessas águas, porque se tornaram amargas.</a:t>
            </a:r>
            <a:r>
              <a:rPr lang="pt-BR" sz="4200" b="1" dirty="0" smtClean="0">
                <a:solidFill>
                  <a:srgbClr val="FFFF00"/>
                </a:solidFill>
              </a:rPr>
              <a:t/>
            </a:r>
            <a:br>
              <a:rPr lang="pt-BR" sz="4200" b="1" dirty="0" smtClean="0">
                <a:solidFill>
                  <a:srgbClr val="FFFF00"/>
                </a:solidFill>
              </a:rPr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764704"/>
            <a:ext cx="8496944" cy="817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Jeremias 9.15</a:t>
            </a:r>
          </a:p>
          <a:p>
            <a:r>
              <a:rPr lang="pt-BR" sz="4400" dirty="0" smtClean="0"/>
              <a:t>Portanto, assim diz o Senhor dos Exércitos, Deus de Israel: Eis que alimentarei este povo com absinto e lhe darei de beber água envenenada.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35044</TotalTime>
  <Words>200</Words>
  <Application>Microsoft Office PowerPoint</Application>
  <PresentationFormat>Apresentação na tela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2497</cp:revision>
  <dcterms:created xsi:type="dcterms:W3CDTF">2012-01-16T14:03:42Z</dcterms:created>
  <dcterms:modified xsi:type="dcterms:W3CDTF">2022-08-18T17:22:37Z</dcterms:modified>
</cp:coreProperties>
</file>