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9"/>
  </p:notesMasterIdLst>
  <p:sldIdLst>
    <p:sldId id="856" r:id="rId2"/>
    <p:sldId id="858" r:id="rId3"/>
    <p:sldId id="872" r:id="rId4"/>
    <p:sldId id="859" r:id="rId5"/>
    <p:sldId id="860" r:id="rId6"/>
    <p:sldId id="864" r:id="rId7"/>
    <p:sldId id="862" r:id="rId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000000"/>
    <a:srgbClr val="F76E31"/>
    <a:srgbClr val="F68B16"/>
    <a:srgbClr val="FF0000"/>
    <a:srgbClr val="008000"/>
    <a:srgbClr val="CC0000"/>
    <a:srgbClr val="A10B4B"/>
    <a:srgbClr val="720202"/>
    <a:srgbClr val="F8A6B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74" autoAdjust="0"/>
    <p:restoredTop sz="80645" autoAdjust="0"/>
  </p:normalViewPr>
  <p:slideViewPr>
    <p:cSldViewPr>
      <p:cViewPr>
        <p:scale>
          <a:sx n="50" d="100"/>
          <a:sy n="50" d="100"/>
        </p:scale>
        <p:origin x="-18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27/06/2022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0"/>
            <a:ext cx="8820472" cy="21267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7.9</a:t>
            </a:r>
          </a:p>
          <a:p>
            <a:r>
              <a:rPr lang="pt-BR" sz="4800" dirty="0" smtClean="0"/>
              <a:t>Depois destas coisas, vi, e eis grande multidão que ninguém podia contar, de todas as nações, tribos, povos e línguas, em pé diante do trono e diante do Cordeiro, vestidos de vestes brancas, com ramos de palmeira nas mãos.</a:t>
            </a: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1124744"/>
            <a:ext cx="8820472" cy="160967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7.9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Depois destas coisas, vi, ...</a:t>
            </a:r>
            <a:r>
              <a:rPr lang="pt-BR" sz="5400" b="1" dirty="0" smtClean="0">
                <a:solidFill>
                  <a:srgbClr val="FFFF00"/>
                </a:solidFill>
              </a:rPr>
              <a:t/>
            </a:r>
            <a:br>
              <a:rPr lang="pt-BR" sz="5400" b="1" dirty="0" smtClean="0">
                <a:solidFill>
                  <a:srgbClr val="FFFF00"/>
                </a:solidFill>
              </a:rPr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79512" y="260648"/>
            <a:ext cx="144016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/>
              <a:t>1° cap.</a:t>
            </a:r>
          </a:p>
          <a:p>
            <a:pPr algn="ctr"/>
            <a:r>
              <a:rPr lang="pt-BR" sz="2400" b="1" dirty="0" smtClean="0"/>
              <a:t>20 vers.</a:t>
            </a:r>
            <a:endParaRPr lang="pt-BR" sz="2400" b="1" dirty="0"/>
          </a:p>
        </p:txBody>
      </p:sp>
      <p:sp>
        <p:nvSpPr>
          <p:cNvPr id="9" name="Retângulo 8"/>
          <p:cNvSpPr/>
          <p:nvPr/>
        </p:nvSpPr>
        <p:spPr>
          <a:xfrm>
            <a:off x="179512" y="1196752"/>
            <a:ext cx="144016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179512" y="2132856"/>
            <a:ext cx="144016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179512" y="3068960"/>
            <a:ext cx="144016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/>
          <p:cNvSpPr/>
          <p:nvPr/>
        </p:nvSpPr>
        <p:spPr>
          <a:xfrm>
            <a:off x="179512" y="4005064"/>
            <a:ext cx="144016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/>
          <p:cNvSpPr/>
          <p:nvPr/>
        </p:nvSpPr>
        <p:spPr>
          <a:xfrm>
            <a:off x="179512" y="4941168"/>
            <a:ext cx="144016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13"/>
          <p:cNvSpPr/>
          <p:nvPr/>
        </p:nvSpPr>
        <p:spPr>
          <a:xfrm>
            <a:off x="179512" y="5877272"/>
            <a:ext cx="144016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1763688" y="260648"/>
            <a:ext cx="705678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/>
              <a:t>Título e assunto do livro. Dedicação às sete igrejas da </a:t>
            </a:r>
            <a:r>
              <a:rPr lang="pt-BR" sz="2400" b="1" dirty="0" err="1" smtClean="0"/>
              <a:t>Àsia</a:t>
            </a:r>
            <a:r>
              <a:rPr lang="pt-BR" sz="2400" b="1" dirty="0" smtClean="0"/>
              <a:t>. Jesus aparece a João </a:t>
            </a:r>
            <a:endParaRPr lang="pt-BR" sz="2400" b="1" dirty="0"/>
          </a:p>
        </p:txBody>
      </p:sp>
      <p:sp>
        <p:nvSpPr>
          <p:cNvPr id="16" name="Retângulo 15"/>
          <p:cNvSpPr/>
          <p:nvPr/>
        </p:nvSpPr>
        <p:spPr>
          <a:xfrm>
            <a:off x="1763688" y="1196752"/>
            <a:ext cx="705678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 16"/>
          <p:cNvSpPr/>
          <p:nvPr/>
        </p:nvSpPr>
        <p:spPr>
          <a:xfrm>
            <a:off x="1763688" y="2132856"/>
            <a:ext cx="705678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/>
          <p:cNvSpPr/>
          <p:nvPr/>
        </p:nvSpPr>
        <p:spPr>
          <a:xfrm>
            <a:off x="1763688" y="4941168"/>
            <a:ext cx="705678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18"/>
          <p:cNvSpPr/>
          <p:nvPr/>
        </p:nvSpPr>
        <p:spPr>
          <a:xfrm>
            <a:off x="1763688" y="3068960"/>
            <a:ext cx="705678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tângulo 19"/>
          <p:cNvSpPr/>
          <p:nvPr/>
        </p:nvSpPr>
        <p:spPr>
          <a:xfrm>
            <a:off x="1763688" y="4005064"/>
            <a:ext cx="705678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Retângulo 20"/>
          <p:cNvSpPr/>
          <p:nvPr/>
        </p:nvSpPr>
        <p:spPr>
          <a:xfrm>
            <a:off x="1763688" y="5877272"/>
            <a:ext cx="705678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179512" y="1196752"/>
            <a:ext cx="144016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/>
              <a:t>2° cap.</a:t>
            </a:r>
          </a:p>
          <a:p>
            <a:pPr algn="ctr"/>
            <a:r>
              <a:rPr lang="pt-BR" sz="2400" b="1" dirty="0" smtClean="0"/>
              <a:t>29 vers.</a:t>
            </a:r>
            <a:endParaRPr lang="pt-BR" sz="2400" b="1" dirty="0"/>
          </a:p>
        </p:txBody>
      </p:sp>
      <p:sp>
        <p:nvSpPr>
          <p:cNvPr id="23" name="Retângulo 22"/>
          <p:cNvSpPr/>
          <p:nvPr/>
        </p:nvSpPr>
        <p:spPr>
          <a:xfrm>
            <a:off x="179512" y="2132856"/>
            <a:ext cx="144016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/>
              <a:t>3° cap.</a:t>
            </a:r>
          </a:p>
          <a:p>
            <a:pPr algn="ctr"/>
            <a:r>
              <a:rPr lang="pt-BR" sz="2400" b="1" dirty="0" smtClean="0"/>
              <a:t>22 vers.</a:t>
            </a:r>
            <a:endParaRPr lang="pt-BR" sz="2400" b="1" dirty="0"/>
          </a:p>
        </p:txBody>
      </p:sp>
      <p:sp>
        <p:nvSpPr>
          <p:cNvPr id="24" name="Retângulo 23"/>
          <p:cNvSpPr/>
          <p:nvPr/>
        </p:nvSpPr>
        <p:spPr>
          <a:xfrm>
            <a:off x="179512" y="3068960"/>
            <a:ext cx="144016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/>
              <a:t>4° cap.</a:t>
            </a:r>
          </a:p>
          <a:p>
            <a:pPr algn="ctr"/>
            <a:r>
              <a:rPr lang="pt-BR" sz="2400" b="1" dirty="0" smtClean="0"/>
              <a:t>11 vers.</a:t>
            </a:r>
            <a:endParaRPr lang="pt-BR" sz="2400" b="1" dirty="0"/>
          </a:p>
        </p:txBody>
      </p:sp>
      <p:sp>
        <p:nvSpPr>
          <p:cNvPr id="25" name="Retângulo 24"/>
          <p:cNvSpPr/>
          <p:nvPr/>
        </p:nvSpPr>
        <p:spPr>
          <a:xfrm>
            <a:off x="179512" y="4005064"/>
            <a:ext cx="144016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/>
              <a:t>5° cap.</a:t>
            </a:r>
          </a:p>
          <a:p>
            <a:pPr algn="ctr"/>
            <a:r>
              <a:rPr lang="pt-BR" sz="2400" b="1" dirty="0" smtClean="0"/>
              <a:t>14 vers.</a:t>
            </a:r>
            <a:endParaRPr lang="pt-BR" sz="2400" b="1" dirty="0"/>
          </a:p>
        </p:txBody>
      </p:sp>
      <p:sp>
        <p:nvSpPr>
          <p:cNvPr id="26" name="Retângulo 25"/>
          <p:cNvSpPr/>
          <p:nvPr/>
        </p:nvSpPr>
        <p:spPr>
          <a:xfrm>
            <a:off x="179512" y="4941168"/>
            <a:ext cx="144016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/>
              <a:t>6° cap.</a:t>
            </a:r>
          </a:p>
          <a:p>
            <a:pPr algn="ctr"/>
            <a:r>
              <a:rPr lang="pt-BR" sz="2400" b="1" dirty="0" smtClean="0"/>
              <a:t>17 vers.</a:t>
            </a:r>
            <a:endParaRPr lang="pt-BR" sz="2400" b="1" dirty="0"/>
          </a:p>
        </p:txBody>
      </p:sp>
      <p:sp>
        <p:nvSpPr>
          <p:cNvPr id="27" name="Retângulo 26"/>
          <p:cNvSpPr/>
          <p:nvPr/>
        </p:nvSpPr>
        <p:spPr>
          <a:xfrm>
            <a:off x="179512" y="5877272"/>
            <a:ext cx="144016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/>
              <a:t>7° cap.</a:t>
            </a:r>
          </a:p>
          <a:p>
            <a:pPr algn="ctr"/>
            <a:r>
              <a:rPr lang="pt-BR" sz="2400" b="1" dirty="0" smtClean="0"/>
              <a:t>17 vers.</a:t>
            </a:r>
            <a:endParaRPr lang="pt-BR" sz="2400" b="1" dirty="0"/>
          </a:p>
        </p:txBody>
      </p:sp>
      <p:sp>
        <p:nvSpPr>
          <p:cNvPr id="28" name="Retângulo 27"/>
          <p:cNvSpPr/>
          <p:nvPr/>
        </p:nvSpPr>
        <p:spPr>
          <a:xfrm>
            <a:off x="1763688" y="1196752"/>
            <a:ext cx="705678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/>
              <a:t>Cartas às sete igrejas da </a:t>
            </a:r>
            <a:r>
              <a:rPr lang="pt-BR" sz="2400" b="1" dirty="0" err="1" smtClean="0"/>
              <a:t>Àsia</a:t>
            </a:r>
            <a:r>
              <a:rPr lang="pt-BR" sz="2400" b="1" dirty="0" smtClean="0"/>
              <a:t>: </a:t>
            </a:r>
            <a:r>
              <a:rPr lang="pt-BR" sz="2400" b="1" dirty="0" err="1" smtClean="0"/>
              <a:t>Éfeso</a:t>
            </a:r>
            <a:r>
              <a:rPr lang="pt-BR" sz="2400" b="1" dirty="0" smtClean="0"/>
              <a:t>, </a:t>
            </a:r>
            <a:r>
              <a:rPr lang="pt-BR" sz="2400" b="1" dirty="0" err="1" smtClean="0"/>
              <a:t>Smirna</a:t>
            </a:r>
            <a:r>
              <a:rPr lang="pt-BR" sz="2400" b="1" dirty="0" smtClean="0"/>
              <a:t>, </a:t>
            </a:r>
            <a:r>
              <a:rPr lang="pt-BR" sz="2400" b="1" dirty="0" err="1" smtClean="0"/>
              <a:t>Pérgamo</a:t>
            </a:r>
            <a:r>
              <a:rPr lang="pt-BR" sz="2400" b="1" dirty="0" smtClean="0"/>
              <a:t>, </a:t>
            </a:r>
            <a:r>
              <a:rPr lang="pt-BR" sz="2400" b="1" dirty="0" err="1" smtClean="0"/>
              <a:t>Tiatira</a:t>
            </a:r>
            <a:r>
              <a:rPr lang="pt-BR" sz="2400" b="1" dirty="0" smtClean="0"/>
              <a:t> </a:t>
            </a:r>
            <a:endParaRPr lang="pt-BR" sz="2400" b="1" dirty="0"/>
          </a:p>
        </p:txBody>
      </p:sp>
      <p:sp>
        <p:nvSpPr>
          <p:cNvPr id="29" name="Retângulo 28"/>
          <p:cNvSpPr/>
          <p:nvPr/>
        </p:nvSpPr>
        <p:spPr>
          <a:xfrm>
            <a:off x="1763688" y="2132856"/>
            <a:ext cx="705678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/>
              <a:t>Cartas às sete igrejas da </a:t>
            </a:r>
            <a:r>
              <a:rPr lang="pt-BR" sz="2400" b="1" dirty="0" err="1" smtClean="0"/>
              <a:t>Àsia</a:t>
            </a:r>
            <a:r>
              <a:rPr lang="pt-BR" sz="2400" b="1" dirty="0" smtClean="0"/>
              <a:t>: </a:t>
            </a:r>
            <a:r>
              <a:rPr lang="pt-BR" sz="2400" b="1" dirty="0" err="1" smtClean="0"/>
              <a:t>Sardes</a:t>
            </a:r>
            <a:r>
              <a:rPr lang="pt-BR" sz="2400" b="1" dirty="0" smtClean="0"/>
              <a:t>, </a:t>
            </a:r>
          </a:p>
          <a:p>
            <a:pPr algn="ctr"/>
            <a:r>
              <a:rPr lang="pt-BR" sz="2400" b="1" dirty="0" smtClean="0"/>
              <a:t>Filadélfia e </a:t>
            </a:r>
            <a:r>
              <a:rPr lang="pt-BR" sz="2400" b="1" dirty="0" err="1" smtClean="0"/>
              <a:t>Laudiceia</a:t>
            </a:r>
            <a:endParaRPr lang="pt-BR" sz="2400" b="1" dirty="0"/>
          </a:p>
        </p:txBody>
      </p:sp>
      <p:sp>
        <p:nvSpPr>
          <p:cNvPr id="30" name="Retângulo 29"/>
          <p:cNvSpPr/>
          <p:nvPr/>
        </p:nvSpPr>
        <p:spPr>
          <a:xfrm>
            <a:off x="1763688" y="3068960"/>
            <a:ext cx="705678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/>
              <a:t>A visão do trono da majestade divina; Os vinte e quatro anciãos e os quatro animais </a:t>
            </a:r>
            <a:endParaRPr lang="pt-BR" sz="2400" b="1" dirty="0"/>
          </a:p>
        </p:txBody>
      </p:sp>
      <p:sp>
        <p:nvSpPr>
          <p:cNvPr id="31" name="Retângulo 30"/>
          <p:cNvSpPr/>
          <p:nvPr/>
        </p:nvSpPr>
        <p:spPr>
          <a:xfrm>
            <a:off x="1763688" y="4005064"/>
            <a:ext cx="705678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/>
              <a:t>O livro selado com sete selos; Somente o Cordeiro é digno de abri-lo </a:t>
            </a:r>
            <a:endParaRPr lang="pt-BR" sz="2400" b="1" dirty="0"/>
          </a:p>
        </p:txBody>
      </p:sp>
      <p:sp>
        <p:nvSpPr>
          <p:cNvPr id="32" name="Retângulo 31"/>
          <p:cNvSpPr/>
          <p:nvPr/>
        </p:nvSpPr>
        <p:spPr>
          <a:xfrm>
            <a:off x="1763688" y="4941168"/>
            <a:ext cx="705678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/>
              <a:t>A abertura dos primeiros seis selos</a:t>
            </a:r>
            <a:endParaRPr lang="pt-BR" sz="2400" b="1" dirty="0"/>
          </a:p>
        </p:txBody>
      </p:sp>
      <p:sp>
        <p:nvSpPr>
          <p:cNvPr id="33" name="Retângulo 32"/>
          <p:cNvSpPr/>
          <p:nvPr/>
        </p:nvSpPr>
        <p:spPr>
          <a:xfrm>
            <a:off x="1763688" y="5877272"/>
            <a:ext cx="705678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/>
              <a:t>Os israelitas fiéis são salvos de perigos iminentes. Visão dos mártires na glória</a:t>
            </a:r>
            <a:endParaRPr lang="pt-B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548680"/>
            <a:ext cx="8820472" cy="18312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7.9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Depois destas coisas, vi, e eis grande multidão que ninguém podia contar, de todas as nações, tribos, povos e línguas, ... </a:t>
            </a: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0"/>
            <a:ext cx="8820472" cy="197900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7.9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Depois destas coisas, vi, e eis grande multidão que ninguém podia contar, de todas as nações, tribos, povos e línguas, em pé diante do trono e diante do Cordeiro, ...</a:t>
            </a:r>
            <a:r>
              <a:rPr lang="pt-BR" sz="5400" b="1" dirty="0" smtClean="0">
                <a:solidFill>
                  <a:srgbClr val="FFFF00"/>
                </a:solidFill>
              </a:rPr>
              <a:t/>
            </a:r>
            <a:br>
              <a:rPr lang="pt-BR" sz="5400" b="1" dirty="0" smtClean="0">
                <a:solidFill>
                  <a:srgbClr val="FFFF00"/>
                </a:solidFill>
              </a:rPr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0"/>
            <a:ext cx="8820472" cy="21267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7.9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Depois destas coisas, vi, e eis grande multidão que ninguém podia contar, de todas as nações, tribos, povos e línguas, em pé diante do trono e diante do Cordeiro, vestidos de vestes brancas, ...</a:t>
            </a: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0"/>
            <a:ext cx="8820472" cy="21267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7.9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Depois destas coisas, vi, e eis grande multidão que ninguém podia contar, de todas as nações, tribos, povos e línguas, em pé diante do trono e diante do Cordeiro, vestidos de vestes brancas, com ramos de palmeira nas mãos.</a:t>
            </a: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31536</TotalTime>
  <Words>364</Words>
  <Application>Microsoft Office PowerPoint</Application>
  <PresentationFormat>Apresentação na tela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2359</cp:revision>
  <dcterms:created xsi:type="dcterms:W3CDTF">2012-01-16T14:03:42Z</dcterms:created>
  <dcterms:modified xsi:type="dcterms:W3CDTF">2022-06-27T16:23:46Z</dcterms:modified>
</cp:coreProperties>
</file>