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856" r:id="rId2"/>
    <p:sldId id="857" r:id="rId3"/>
    <p:sldId id="858" r:id="rId4"/>
    <p:sldId id="859" r:id="rId5"/>
    <p:sldId id="860" r:id="rId6"/>
    <p:sldId id="861" r:id="rId7"/>
    <p:sldId id="865" r:id="rId8"/>
    <p:sldId id="866" r:id="rId9"/>
    <p:sldId id="862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F76E31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87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7.4</a:t>
            </a:r>
            <a:endParaRPr lang="pt-BR" sz="5400" dirty="0" smtClean="0"/>
          </a:p>
          <a:p>
            <a:r>
              <a:rPr lang="pt-BR" sz="5400" dirty="0" smtClean="0"/>
              <a:t>Então ouvi o número dos que foram marcados com selo. Eram cento e quarenta e quatro mil, de todas as tribos dos filhos de Israel.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87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7.5</a:t>
            </a:r>
            <a:endParaRPr lang="pt-BR" sz="5400" dirty="0" smtClean="0"/>
          </a:p>
          <a:p>
            <a:r>
              <a:rPr lang="pt-BR" sz="5400" dirty="0" smtClean="0"/>
              <a:t>Da tribo de Judá foram marcados com selo doze mil; da tribo de </a:t>
            </a:r>
            <a:r>
              <a:rPr lang="pt-BR" sz="5400" dirty="0" err="1" smtClean="0"/>
              <a:t>Rúben</a:t>
            </a:r>
            <a:r>
              <a:rPr lang="pt-BR" sz="5400" dirty="0" smtClean="0"/>
              <a:t>, doze mil; da tribo de </a:t>
            </a:r>
            <a:r>
              <a:rPr lang="pt-BR" sz="5400" dirty="0" err="1" smtClean="0"/>
              <a:t>Gade</a:t>
            </a:r>
            <a:r>
              <a:rPr lang="pt-BR" sz="5400" dirty="0" smtClean="0"/>
              <a:t>, doze mil;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87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7.6</a:t>
            </a:r>
            <a:endParaRPr lang="pt-BR" sz="5400" dirty="0" smtClean="0"/>
          </a:p>
          <a:p>
            <a:r>
              <a:rPr lang="pt-BR" sz="5400" dirty="0" smtClean="0"/>
              <a:t>da tribo de </a:t>
            </a:r>
            <a:r>
              <a:rPr lang="pt-BR" sz="5400" dirty="0" err="1" smtClean="0"/>
              <a:t>Aser</a:t>
            </a:r>
            <a:r>
              <a:rPr lang="pt-BR" sz="5400" dirty="0" smtClean="0"/>
              <a:t>, doze mil; da tribo de </a:t>
            </a:r>
            <a:r>
              <a:rPr lang="pt-BR" sz="5400" dirty="0" err="1" smtClean="0"/>
              <a:t>Naftali</a:t>
            </a:r>
            <a:r>
              <a:rPr lang="pt-BR" sz="5400" dirty="0" smtClean="0"/>
              <a:t>, doze mil; da tribo de </a:t>
            </a:r>
            <a:r>
              <a:rPr lang="pt-BR" sz="5400" dirty="0" err="1" smtClean="0"/>
              <a:t>Manassés</a:t>
            </a:r>
            <a:r>
              <a:rPr lang="pt-BR" sz="5400" dirty="0" smtClean="0"/>
              <a:t>, doze mil;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87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7.7</a:t>
            </a:r>
            <a:endParaRPr lang="pt-BR" sz="5400" dirty="0" smtClean="0"/>
          </a:p>
          <a:p>
            <a:r>
              <a:rPr lang="pt-BR" sz="5400" dirty="0" smtClean="0"/>
              <a:t>da tribo de Simeão, doze mil; da tribo de Levi, doze mil; da tribo de </a:t>
            </a:r>
            <a:r>
              <a:rPr lang="pt-BR" sz="5400" dirty="0" err="1" smtClean="0"/>
              <a:t>Issacar</a:t>
            </a:r>
            <a:r>
              <a:rPr lang="pt-BR" sz="5400" dirty="0" smtClean="0"/>
              <a:t>, doze mil;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2043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</a:t>
            </a:r>
            <a:r>
              <a:rPr lang="pt-BR" sz="5400" dirty="0" smtClean="0"/>
              <a:t>7.8</a:t>
            </a:r>
            <a:endParaRPr lang="pt-BR" sz="5400" dirty="0" smtClean="0"/>
          </a:p>
          <a:p>
            <a:r>
              <a:rPr lang="pt-BR" sz="5400" dirty="0" smtClean="0"/>
              <a:t>da tribo de </a:t>
            </a:r>
            <a:r>
              <a:rPr lang="pt-BR" sz="5400" dirty="0" err="1" smtClean="0"/>
              <a:t>Zebulom</a:t>
            </a:r>
            <a:r>
              <a:rPr lang="pt-BR" sz="5400" dirty="0" smtClean="0"/>
              <a:t>, doze mil; da tribo de José, doze mil; da tribo de Benjamim foram marcados com selo doze mil.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-6"/>
          <a:ext cx="9144000" cy="6960870"/>
        </p:xfrm>
        <a:graphic>
          <a:graphicData uri="http://schemas.openxmlformats.org/drawingml/2006/table">
            <a:tbl>
              <a:tblPr/>
              <a:tblGrid>
                <a:gridCol w="1729584"/>
                <a:gridCol w="4142956"/>
                <a:gridCol w="3271460"/>
              </a:tblGrid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N°</a:t>
                      </a:r>
                      <a:endParaRPr lang="pt-BR" sz="3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TRIBO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QTDE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JUDÁ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RÚBEN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GADE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ASER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NAFTALI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MANASSÉS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SIMEÃO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LEVI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ISSACAR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ZEBULOM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JOSÉ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BENJAMIM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144.000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820472" cy="2225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Números 1.10</a:t>
            </a:r>
            <a:endParaRPr lang="pt-BR" sz="5400" dirty="0" smtClean="0"/>
          </a:p>
          <a:p>
            <a:r>
              <a:rPr lang="pt-BR" sz="5400" dirty="0" smtClean="0"/>
              <a:t>dos filhos de José: de Efraim, </a:t>
            </a:r>
            <a:r>
              <a:rPr lang="pt-BR" sz="5400" dirty="0" err="1" smtClean="0"/>
              <a:t>Elisama</a:t>
            </a:r>
            <a:r>
              <a:rPr lang="pt-BR" sz="5400" dirty="0" smtClean="0"/>
              <a:t>, filho de Amiúde; de </a:t>
            </a:r>
            <a:r>
              <a:rPr lang="pt-BR" sz="5400" dirty="0" err="1" smtClean="0"/>
              <a:t>Manassés</a:t>
            </a:r>
            <a:r>
              <a:rPr lang="pt-BR" sz="5400" dirty="0" smtClean="0"/>
              <a:t>, </a:t>
            </a:r>
            <a:r>
              <a:rPr lang="pt-BR" sz="5400" dirty="0" err="1" smtClean="0"/>
              <a:t>Gamaliel</a:t>
            </a:r>
            <a:r>
              <a:rPr lang="pt-BR" sz="5400" dirty="0" smtClean="0"/>
              <a:t>, filho de </a:t>
            </a:r>
            <a:r>
              <a:rPr lang="pt-BR" sz="5400" dirty="0" err="1" smtClean="0"/>
              <a:t>Pedazur</a:t>
            </a:r>
            <a:r>
              <a:rPr lang="pt-BR" sz="5400" dirty="0" smtClean="0"/>
              <a:t>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820472" cy="2440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Números 13.8,11</a:t>
            </a:r>
            <a:endParaRPr lang="pt-BR" sz="5400" dirty="0" smtClean="0"/>
          </a:p>
          <a:p>
            <a:r>
              <a:rPr lang="pt-BR" sz="5400" dirty="0" smtClean="0"/>
              <a:t>da tribo de Efraim, Oseias, filho de Num;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> da tribo de José, pela tribo de </a:t>
            </a:r>
            <a:r>
              <a:rPr lang="pt-BR" sz="5400" dirty="0" err="1" smtClean="0"/>
              <a:t>Manassés</a:t>
            </a:r>
            <a:r>
              <a:rPr lang="pt-BR" sz="5400" dirty="0" smtClean="0"/>
              <a:t>, </a:t>
            </a:r>
            <a:r>
              <a:rPr lang="pt-BR" sz="5400" dirty="0" err="1" smtClean="0"/>
              <a:t>Gadi</a:t>
            </a:r>
            <a:r>
              <a:rPr lang="pt-BR" sz="5400" dirty="0" smtClean="0"/>
              <a:t>, filho de </a:t>
            </a:r>
            <a:r>
              <a:rPr lang="pt-BR" sz="5400" dirty="0" err="1" smtClean="0"/>
              <a:t>Susi</a:t>
            </a:r>
            <a:r>
              <a:rPr lang="pt-BR" sz="5400" dirty="0" smtClean="0"/>
              <a:t>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2308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Gênesis 49.16,17</a:t>
            </a:r>
            <a:endParaRPr lang="pt-BR" sz="5400" dirty="0" smtClean="0"/>
          </a:p>
          <a:p>
            <a:r>
              <a:rPr lang="pt-BR" sz="5400" dirty="0" err="1" smtClean="0"/>
              <a:t>Dã</a:t>
            </a:r>
            <a:r>
              <a:rPr lang="pt-BR" sz="5400" dirty="0" smtClean="0"/>
              <a:t> julgará o seu povo, como uma das tribos de Israel.</a:t>
            </a:r>
            <a:br>
              <a:rPr lang="pt-BR" sz="5400" dirty="0" smtClean="0"/>
            </a:br>
            <a:r>
              <a:rPr lang="pt-BR" sz="5400" dirty="0" err="1" smtClean="0"/>
              <a:t>Dã</a:t>
            </a:r>
            <a:r>
              <a:rPr lang="pt-BR" sz="5400" dirty="0" smtClean="0"/>
              <a:t> será uma serpente junto ao caminho, uma víbora junto à vereda, que morde o calcanhar do cavalo e faz o seu cavaleiro cair para trás.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31352</TotalTime>
  <Words>235</Words>
  <Application>Microsoft Office PowerPoint</Application>
  <PresentationFormat>Apresentação na tela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2343</cp:revision>
  <dcterms:created xsi:type="dcterms:W3CDTF">2012-01-16T14:03:42Z</dcterms:created>
  <dcterms:modified xsi:type="dcterms:W3CDTF">2022-06-20T20:43:14Z</dcterms:modified>
</cp:coreProperties>
</file>