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6"/>
  </p:notesMasterIdLst>
  <p:sldIdLst>
    <p:sldId id="859" r:id="rId2"/>
    <p:sldId id="860" r:id="rId3"/>
    <p:sldId id="861" r:id="rId4"/>
    <p:sldId id="864" r:id="rId5"/>
    <p:sldId id="866" r:id="rId6"/>
    <p:sldId id="867" r:id="rId7"/>
    <p:sldId id="871" r:id="rId8"/>
    <p:sldId id="868" r:id="rId9"/>
    <p:sldId id="874" r:id="rId10"/>
    <p:sldId id="876" r:id="rId11"/>
    <p:sldId id="878" r:id="rId12"/>
    <p:sldId id="879" r:id="rId13"/>
    <p:sldId id="880" r:id="rId14"/>
    <p:sldId id="877" r:id="rId1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6E31"/>
    <a:srgbClr val="FFCC00"/>
    <a:srgbClr val="000000"/>
    <a:srgbClr val="F68B16"/>
    <a:srgbClr val="FF0000"/>
    <a:srgbClr val="008000"/>
    <a:srgbClr val="CC0000"/>
    <a:srgbClr val="A10B4B"/>
    <a:srgbClr val="720202"/>
    <a:srgbClr val="F8A6B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74" autoAdjust="0"/>
    <p:restoredTop sz="80645" autoAdjust="0"/>
  </p:normalViewPr>
  <p:slideViewPr>
    <p:cSldViewPr>
      <p:cViewPr>
        <p:scale>
          <a:sx n="50" d="100"/>
          <a:sy n="50" d="100"/>
        </p:scale>
        <p:origin x="-18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12/07/2022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620688"/>
            <a:ext cx="8208912" cy="23575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7.15</a:t>
            </a:r>
          </a:p>
          <a:p>
            <a:r>
              <a:rPr lang="pt-BR" sz="4800" dirty="0" smtClean="0"/>
              <a:t>Por isso, estão diante do trono de Deus e o adoram de dia e de noite no seu santuário. E aquele que está sentado no trono estenderá sobre eles o seu </a:t>
            </a:r>
            <a:r>
              <a:rPr lang="pt-BR" sz="4800" dirty="0" err="1" smtClean="0"/>
              <a:t>tabernáculo</a:t>
            </a:r>
            <a:r>
              <a:rPr lang="pt-BR" sz="4800" dirty="0" smtClean="0"/>
              <a:t>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620688"/>
            <a:ext cx="8208912" cy="250530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Isaías 49.10</a:t>
            </a:r>
          </a:p>
          <a:p>
            <a:r>
              <a:rPr lang="pt-BR" sz="4800" dirty="0" smtClean="0"/>
              <a:t>Não terão fome nem sede, o calor forte e o sol não os afligirão, porque o que se compadece deles os guiará e os conduzirá aos mananciais das águas.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620688"/>
            <a:ext cx="8208912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7.17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pois o Cordeiro que está no meio do trono os apascentará e os guiará para as fontes da água da vida. 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0"/>
            <a:ext cx="8208912" cy="27269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Salmos 23.1-3</a:t>
            </a:r>
            <a:endParaRPr lang="pt-BR" sz="4800" dirty="0" smtClean="0"/>
          </a:p>
          <a:p>
            <a:r>
              <a:rPr lang="pt-BR" sz="4800" dirty="0" smtClean="0"/>
              <a:t>O Senhor é o meu pastor; nada me faltará.</a:t>
            </a:r>
            <a:br>
              <a:rPr lang="pt-BR" sz="4800" dirty="0" smtClean="0"/>
            </a:br>
            <a:r>
              <a:rPr lang="pt-BR" sz="4800" dirty="0" smtClean="0"/>
              <a:t>Ele me faz repousar em pastos verdejantes. Leva-me para junto das águas de descanso;</a:t>
            </a:r>
            <a:br>
              <a:rPr lang="pt-BR" sz="4800" dirty="0" smtClean="0"/>
            </a:br>
            <a:r>
              <a:rPr lang="pt-BR" sz="4800" dirty="0" smtClean="0"/>
              <a:t>refrigera-me a alma. Guia-me pelas veredas da justiça por amor do seu nome.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620688"/>
            <a:ext cx="8208912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7.17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pois o Cordeiro que está no meio do trono os apascentará e os guiará para as fontes da água da vida. E Deus lhes enxugará dos olhos toda lágrima.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980728"/>
            <a:ext cx="8208912" cy="24314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21.4</a:t>
            </a:r>
            <a:endParaRPr lang="pt-BR" sz="4800" dirty="0" smtClean="0"/>
          </a:p>
          <a:p>
            <a:r>
              <a:rPr lang="pt-BR" sz="4800" dirty="0" smtClean="0"/>
              <a:t>E lhes enxugará dos olhos toda lágrima. E já não existirá mais morte, já não haverá luto, nem pranto, nem dor, porque as primeiras coisas passaram.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620688"/>
            <a:ext cx="820891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7.16</a:t>
            </a:r>
          </a:p>
          <a:p>
            <a:r>
              <a:rPr lang="pt-BR" sz="4800" dirty="0" smtClean="0"/>
              <a:t>Jamais terão fome, nunca mais terão sede, não cairá sobre eles o sol, nem qualquer outro calor forte,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620688"/>
            <a:ext cx="8208912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7.17</a:t>
            </a:r>
          </a:p>
          <a:p>
            <a:r>
              <a:rPr lang="pt-BR" sz="4800" dirty="0" smtClean="0"/>
              <a:t>pois o Cordeiro que está no meio do trono os apascentará e os guiará para as fontes da água da vida. E Deus lhes enxugará dos olhos toda lágrima.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620688"/>
            <a:ext cx="8208912" cy="20621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7.15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Por isso, estão diante do trono de Deus ...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620688"/>
            <a:ext cx="8208912" cy="21359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7.15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Por isso, estão diante do trono de Deus e o adoram de dia e de noite</a:t>
            </a:r>
            <a:r>
              <a:rPr lang="pt-BR" sz="4800" dirty="0" smtClean="0"/>
              <a:t> </a:t>
            </a:r>
            <a:r>
              <a:rPr lang="pt-BR" sz="4800" b="1" dirty="0" smtClean="0">
                <a:solidFill>
                  <a:srgbClr val="FFFF00"/>
                </a:solidFill>
              </a:rPr>
              <a:t>...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620688"/>
            <a:ext cx="8208912" cy="23575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22.5</a:t>
            </a:r>
          </a:p>
          <a:p>
            <a:r>
              <a:rPr lang="pt-BR" sz="4800" dirty="0" smtClean="0"/>
              <a:t>Então já não haverá noite, e não precisarão de luz de lamparina, nem da luz do sol, porque o Senhor Deus brilhará sobre eles, e reinarão para todo o sempre.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620688"/>
            <a:ext cx="8208912" cy="20621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7.15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Por isso, estão diante do trono de Deus e o adoram de dia e de noite no seu santuário. 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620688"/>
            <a:ext cx="8208912" cy="23575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7.15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Por isso, estão diante do trono de Deus e o adoram de dia e de noite no seu santuário. E aquele que está sentado no trono estenderá sobre eles o seu </a:t>
            </a:r>
            <a:r>
              <a:rPr lang="pt-BR" sz="4800" b="1" dirty="0" err="1" smtClean="0">
                <a:solidFill>
                  <a:srgbClr val="FFFF00"/>
                </a:solidFill>
              </a:rPr>
              <a:t>tabernáculo</a:t>
            </a:r>
            <a:r>
              <a:rPr lang="pt-BR" sz="4800" b="1" dirty="0" smtClean="0">
                <a:solidFill>
                  <a:srgbClr val="FFFF00"/>
                </a:solidFill>
              </a:rPr>
              <a:t>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620688"/>
            <a:ext cx="820891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7.16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Jamais terão fome, nunca mais terão sede, não cairá sobre eles o sol, nem qualquer outro calor forte,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32151</TotalTime>
  <Words>385</Words>
  <Application>Microsoft Office PowerPoint</Application>
  <PresentationFormat>Apresentação na tela (4:3)</PresentationFormat>
  <Paragraphs>28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2378</cp:revision>
  <dcterms:created xsi:type="dcterms:W3CDTF">2012-01-16T14:03:42Z</dcterms:created>
  <dcterms:modified xsi:type="dcterms:W3CDTF">2022-07-12T15:20:02Z</dcterms:modified>
</cp:coreProperties>
</file>