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368" r:id="rId1"/>
  </p:sldMasterIdLst>
  <p:notesMasterIdLst>
    <p:notesMasterId r:id="rId11"/>
  </p:notesMasterIdLst>
  <p:sldIdLst>
    <p:sldId id="859" r:id="rId2"/>
    <p:sldId id="860" r:id="rId3"/>
    <p:sldId id="868" r:id="rId4"/>
    <p:sldId id="869" r:id="rId5"/>
    <p:sldId id="866" r:id="rId6"/>
    <p:sldId id="862" r:id="rId7"/>
    <p:sldId id="863" r:id="rId8"/>
    <p:sldId id="864" r:id="rId9"/>
    <p:sldId id="865" r:id="rId10"/>
  </p:sldIdLst>
  <p:sldSz cx="9144000" cy="6858000" type="screen4x3"/>
  <p:notesSz cx="6858000" cy="91440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00"/>
    <a:srgbClr val="000000"/>
    <a:srgbClr val="F76E31"/>
    <a:srgbClr val="F68B16"/>
    <a:srgbClr val="FF0000"/>
    <a:srgbClr val="008000"/>
    <a:srgbClr val="CC0000"/>
    <a:srgbClr val="A10B4B"/>
    <a:srgbClr val="720202"/>
    <a:srgbClr val="F8A6BF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574" autoAdjust="0"/>
    <p:restoredTop sz="80645" autoAdjust="0"/>
  </p:normalViewPr>
  <p:slideViewPr>
    <p:cSldViewPr>
      <p:cViewPr>
        <p:scale>
          <a:sx n="50" d="100"/>
          <a:sy n="50" d="100"/>
        </p:scale>
        <p:origin x="-1872" y="-1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DE39D5-0CEE-4D85-911B-A77CACF78133}" type="datetimeFigureOut">
              <a:rPr lang="pt-BR" smtClean="0"/>
              <a:pPr/>
              <a:t>04/07/2022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FE83A6-A46B-4EF8-A8C1-CD51E8759533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12814396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a livre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Forma livre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ítulo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7" name="Subtítulo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30" name="Espaço Reservado para Data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19" name="Espaço Reservado para Rodapé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27" name="Espaço Reservado para Número de Slid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7F2295-7725-4576-9D9B-791C8E9FA2D1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AE00222-8D6B-4C6A-9C39-AB55474F8F80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F1735B7-A21F-44BE-80FF-58F91A62DB0B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CF00A00-7AFE-44F0-8517-322B48869020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a livre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orma livre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DA102A4-859C-4EB2-806C-49D48444549A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8A7D5C8-9A19-4613-9B7E-F2129F729DB4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16D8A93-C747-4C89-BECD-9370D7870919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8" name="Espaço Reservado para Número de Slide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271B595-1001-4873-872F-7589CA9E0768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  <p:sp>
        <p:nvSpPr>
          <p:cNvPr id="9" name="Espaço Reservado para Rodapé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4BF5A82-EBE7-4C0C-A786-726056C6484D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pPr>
              <a:defRPr/>
            </a:pPr>
            <a:fld id="{4AF8A737-5A8E-4139-A077-26BA6FEA9493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72C7076-C589-416C-9E67-40BFF415FE4C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orma livre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Forma livre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Espaço Reservado para Título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0" name="Espaço Reservado para Texto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0" name="Espaço Reservado para Data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22" name="Espaço Reservado para Rodapé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8" name="Espaço Reservado para Número de Slide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fld id="{EAB5168A-1074-494D-8704-BB32657E5042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4369" r:id="rId1"/>
    <p:sldLayoutId id="2147484370" r:id="rId2"/>
    <p:sldLayoutId id="2147484371" r:id="rId3"/>
    <p:sldLayoutId id="2147484372" r:id="rId4"/>
    <p:sldLayoutId id="2147484373" r:id="rId5"/>
    <p:sldLayoutId id="2147484374" r:id="rId6"/>
    <p:sldLayoutId id="2147484375" r:id="rId7"/>
    <p:sldLayoutId id="2147484376" r:id="rId8"/>
    <p:sldLayoutId id="2147484377" r:id="rId9"/>
    <p:sldLayoutId id="2147484378" r:id="rId10"/>
    <p:sldLayoutId id="2147484379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539552" y="1196752"/>
            <a:ext cx="8208912" cy="206210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800" dirty="0" smtClean="0"/>
              <a:t>Apocalipse 7.13</a:t>
            </a:r>
          </a:p>
          <a:p>
            <a:r>
              <a:rPr lang="pt-BR" sz="4800" dirty="0" smtClean="0"/>
              <a:t>Um dos anciãos tomou a palavra e me perguntou: — Quem são e de onde vieram estes que estão vestidos de branco?</a:t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endParaRPr lang="pt-BR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611560" y="692696"/>
            <a:ext cx="8208912" cy="228370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800" dirty="0" smtClean="0"/>
              <a:t>Apocalipse 7.14</a:t>
            </a:r>
          </a:p>
          <a:p>
            <a:r>
              <a:rPr lang="pt-BR" sz="4800" dirty="0" smtClean="0"/>
              <a:t>Respondi: — O senhor sabe. Então ele me disse: — Estes são os que vêm da grande tribulação, que lavaram suas vestes e as alvejaram no sangue do Cordeiro.</a:t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endParaRPr lang="pt-BR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539552" y="1196752"/>
            <a:ext cx="8208912" cy="191437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800" dirty="0" smtClean="0"/>
              <a:t>Apocalipse 7.13</a:t>
            </a:r>
          </a:p>
          <a:p>
            <a:r>
              <a:rPr lang="pt-BR" sz="4800" b="1" dirty="0" smtClean="0">
                <a:solidFill>
                  <a:srgbClr val="FFFF00"/>
                </a:solidFill>
              </a:rPr>
              <a:t>Um dos anciãos tomou a palavra e me perguntou: </a:t>
            </a:r>
          </a:p>
          <a:p>
            <a:r>
              <a:rPr lang="pt-BR" sz="4800" b="1" dirty="0" smtClean="0">
                <a:solidFill>
                  <a:srgbClr val="FFFF00"/>
                </a:solidFill>
              </a:rPr>
              <a:t>...</a:t>
            </a: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endParaRPr lang="pt-BR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539552" y="1196752"/>
            <a:ext cx="8208912" cy="213596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800" dirty="0" smtClean="0"/>
              <a:t>Apocalipse 7.13</a:t>
            </a:r>
          </a:p>
          <a:p>
            <a:r>
              <a:rPr lang="pt-BR" sz="4800" b="1" dirty="0" smtClean="0">
                <a:solidFill>
                  <a:srgbClr val="FFFF00"/>
                </a:solidFill>
              </a:rPr>
              <a:t>Um dos anciãos tomou a palavra e me perguntou: </a:t>
            </a:r>
          </a:p>
          <a:p>
            <a:r>
              <a:rPr lang="pt-BR" sz="4800" b="1" dirty="0" smtClean="0">
                <a:solidFill>
                  <a:srgbClr val="FFFF00"/>
                </a:solidFill>
              </a:rPr>
              <a:t>— Quem são e de onde vieram estes que estão vestidos de branco?</a:t>
            </a: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endParaRPr lang="pt-BR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611560" y="0"/>
            <a:ext cx="8208912" cy="257916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800" dirty="0" smtClean="0"/>
              <a:t>Apocalipse 7.9</a:t>
            </a:r>
          </a:p>
          <a:p>
            <a:r>
              <a:rPr lang="pt-BR" sz="4800" dirty="0" smtClean="0"/>
              <a:t>Depois destas coisas, vi, e eis grande multidão que ninguém podia contar, de todas as nações, tribos, povos e línguas, em pé diante do trono e diante do Cordeiro, vestidos de vestes brancas, com ramos de palmeira nas mãos.</a:t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endParaRPr lang="pt-BR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611560" y="692696"/>
            <a:ext cx="8208912" cy="228370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800" dirty="0" smtClean="0"/>
              <a:t>Apocalipse 7.14</a:t>
            </a:r>
          </a:p>
          <a:p>
            <a:r>
              <a:rPr lang="pt-BR" sz="4800" b="1" dirty="0" smtClean="0">
                <a:solidFill>
                  <a:srgbClr val="FFFF00"/>
                </a:solidFill>
              </a:rPr>
              <a:t>Respondi: — O senhor sabe. Então ele me disse: — Estes são os que vêm da grande tribulação, que lavaram suas vestes e as alvejaram no sangue do Cordeiro.</a:t>
            </a: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endParaRPr lang="pt-BR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611560" y="692696"/>
            <a:ext cx="8208912" cy="235756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800" dirty="0" smtClean="0"/>
              <a:t>João 1.7-10</a:t>
            </a:r>
          </a:p>
          <a:p>
            <a:r>
              <a:rPr lang="pt-BR" sz="4800" dirty="0" smtClean="0"/>
              <a:t>Se andarmos na luz, como ele está na luz, mantemos comunhão uns com os outros, e o sangue de Jesus, seu Filho, nos purifica de todo pecado.</a:t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endParaRPr lang="pt-BR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539552" y="332656"/>
            <a:ext cx="8208912" cy="265303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4800" dirty="0" smtClean="0"/>
              <a:t>Se dissermos que não temos pecado nenhum, a nós mesmos enganamos, e a verdade não está em nós.</a:t>
            </a:r>
            <a:br>
              <a:rPr lang="pt-BR" sz="4800" dirty="0" smtClean="0"/>
            </a:br>
            <a:r>
              <a:rPr lang="pt-BR" sz="4800" dirty="0" smtClean="0"/>
              <a:t>Se confessarmos os nossos pecados, ele é fiel e justo para nos perdoar os pecados e nos purificar de toda injustiça.</a:t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endParaRPr lang="pt-BR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827584" y="548680"/>
            <a:ext cx="7920880" cy="235756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4800" dirty="0" smtClean="0"/>
              <a:t>Se dissermos que não cometemos pecado, fazemos dele um mentiroso, e a sua palavra não está em nós.</a:t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endParaRPr lang="pt-BR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écnica">
  <a:themeElements>
    <a:clrScheme name="Técnica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écnica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écnica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31948</TotalTime>
  <Words>264</Words>
  <Application>Microsoft Office PowerPoint</Application>
  <PresentationFormat>Apresentação na tela (4:3)</PresentationFormat>
  <Paragraphs>18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9</vt:i4>
      </vt:variant>
    </vt:vector>
  </HeadingPairs>
  <TitlesOfParts>
    <vt:vector size="10" baseType="lpstr">
      <vt:lpstr>Técnica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</vt:vector>
  </TitlesOfParts>
  <Company>Kille®Soft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Antonio Fonseca</cp:lastModifiedBy>
  <cp:revision>2370</cp:revision>
  <dcterms:created xsi:type="dcterms:W3CDTF">2012-01-16T14:03:42Z</dcterms:created>
  <dcterms:modified xsi:type="dcterms:W3CDTF">2022-07-04T23:32:57Z</dcterms:modified>
</cp:coreProperties>
</file>