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7"/>
  </p:notesMasterIdLst>
  <p:sldIdLst>
    <p:sldId id="855" r:id="rId2"/>
    <p:sldId id="857" r:id="rId3"/>
    <p:sldId id="859" r:id="rId4"/>
    <p:sldId id="860" r:id="rId5"/>
    <p:sldId id="862" r:id="rId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68B16"/>
    <a:srgbClr val="F76E31"/>
    <a:srgbClr val="FF0000"/>
    <a:srgbClr val="008000"/>
    <a:srgbClr val="CC0000"/>
    <a:srgbClr val="000000"/>
    <a:srgbClr val="A10B4B"/>
    <a:srgbClr val="720202"/>
    <a:srgbClr val="F8A6B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80645" autoAdjust="0"/>
  </p:normalViewPr>
  <p:slideViewPr>
    <p:cSldViewPr>
      <p:cViewPr>
        <p:scale>
          <a:sx n="50" d="100"/>
          <a:sy n="50" d="100"/>
        </p:scale>
        <p:origin x="-190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19/05/2022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0"/>
            <a:ext cx="8820472" cy="12526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Apocalipse 6.7,8</a:t>
            </a:r>
          </a:p>
          <a:p>
            <a:r>
              <a:rPr lang="pt-BR" dirty="0" smtClean="0"/>
              <a:t>Quando o Cordeiro quebrou o quarto selo, ouvi a voz do quarto ser vivente dizendo: — Venha!</a:t>
            </a:r>
            <a:br>
              <a:rPr lang="pt-BR" dirty="0" smtClean="0"/>
            </a:br>
            <a:r>
              <a:rPr lang="pt-BR" dirty="0" smtClean="0"/>
              <a:t>Vi, então, e eis um cavalo amarelo. O seu cavaleiro se chamava Morte, e o inferno o estava seguindo. E lhes foi dada autoridade sobre a quarta parte da terra para matar à espada, pela fome, com a mortandade e por meio dos animais selvagens da terra.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764704"/>
            <a:ext cx="8820472" cy="920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6.7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Quando o Cordeiro quebrou o quarto selo, ouvi a voz do quarto ser vivente dizendo: — Venha!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836712"/>
            <a:ext cx="8820472" cy="9818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6.3</a:t>
            </a:r>
          </a:p>
          <a:p>
            <a:r>
              <a:rPr lang="pt-BR" sz="4800" dirty="0" smtClean="0"/>
              <a:t>Quando o Cordeiro quebrou o segundo selo, ouvi o segundo ser vivente dizendo: — Venha!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764704"/>
            <a:ext cx="8820472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6. 8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Vi, então, e eis um cavalo amarelo. O seu cavaleiro se chamava Morte, e o inferno o estava seguindo. 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332656"/>
            <a:ext cx="8820472" cy="11726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dirty="0" smtClean="0"/>
              <a:t>                  Apocalipse </a:t>
            </a:r>
            <a:r>
              <a:rPr lang="pt-BR" sz="4400" dirty="0" smtClean="0"/>
              <a:t>6. 8</a:t>
            </a:r>
            <a:r>
              <a:rPr lang="pt-BR" sz="4400" b="1" dirty="0" smtClean="0">
                <a:solidFill>
                  <a:srgbClr val="FFFF00"/>
                </a:solidFill>
              </a:rPr>
              <a:t/>
            </a:r>
            <a:br>
              <a:rPr lang="pt-BR" sz="4400" b="1" dirty="0" smtClean="0">
                <a:solidFill>
                  <a:srgbClr val="FFFF00"/>
                </a:solidFill>
              </a:rPr>
            </a:br>
            <a:r>
              <a:rPr lang="pt-BR" sz="4400" b="1" dirty="0" smtClean="0">
                <a:solidFill>
                  <a:srgbClr val="FFFF00"/>
                </a:solidFill>
              </a:rPr>
              <a:t>Vi, então, e eis um cavalo amarelo. O seu cavaleiro se chamava Morte, e o inferno o estava seguindo. E lhes foi dada autoridade sobre a quarta parte da terra para matar à espada, pela fome, com a mortandade e por meio dos animais selvagens da terra.</a:t>
            </a:r>
            <a:r>
              <a:rPr lang="pt-BR" sz="4400" b="1" dirty="0" smtClean="0"/>
              <a:t/>
            </a:r>
            <a:br>
              <a:rPr lang="pt-BR" sz="4400" b="1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29721</TotalTime>
  <Words>97</Words>
  <Application>Microsoft Office PowerPoint</Application>
  <PresentationFormat>Apresentação na tela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Técnica</vt:lpstr>
      <vt:lpstr>Slide 1</vt:lpstr>
      <vt:lpstr>Slide 2</vt:lpstr>
      <vt:lpstr>Slide 3</vt:lpstr>
      <vt:lpstr>Slide 4</vt:lpstr>
      <vt:lpstr>Slide 5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2242</cp:revision>
  <dcterms:created xsi:type="dcterms:W3CDTF">2012-01-16T14:03:42Z</dcterms:created>
  <dcterms:modified xsi:type="dcterms:W3CDTF">2022-05-19T18:10:10Z</dcterms:modified>
</cp:coreProperties>
</file>