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57" r:id="rId2"/>
    <p:sldId id="855" r:id="rId3"/>
    <p:sldId id="859" r:id="rId4"/>
    <p:sldId id="861" r:id="rId5"/>
    <p:sldId id="863" r:id="rId6"/>
    <p:sldId id="862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68B16"/>
    <a:srgbClr val="F76E31"/>
    <a:srgbClr val="FF0000"/>
    <a:srgbClr val="008000"/>
    <a:srgbClr val="CC0000"/>
    <a:srgbClr val="00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80645" autoAdjust="0"/>
  </p:normalViewPr>
  <p:slideViewPr>
    <p:cSldViewPr>
      <p:cViewPr>
        <p:scale>
          <a:sx n="50" d="100"/>
          <a:sy n="50" d="100"/>
        </p:scale>
        <p:origin x="-19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15/05/2022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Grádico 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820472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6.6</a:t>
            </a:r>
            <a:endParaRPr lang="pt-BR" sz="4800" dirty="0" smtClean="0"/>
          </a:p>
          <a:p>
            <a:r>
              <a:rPr lang="pt-BR" sz="4800" dirty="0" smtClean="0"/>
              <a:t>E ouvi o que parecia uma voz no meio dos quatro seres viventes dizendo: — Uma medida de trigo por um </a:t>
            </a:r>
            <a:r>
              <a:rPr lang="pt-BR" sz="4800" dirty="0" err="1" smtClean="0"/>
              <a:t>denário</a:t>
            </a:r>
            <a:r>
              <a:rPr lang="pt-BR" sz="4800" dirty="0" smtClean="0"/>
              <a:t>; três medidas de cevada por um </a:t>
            </a:r>
            <a:r>
              <a:rPr lang="pt-BR" sz="4800" dirty="0" err="1" smtClean="0"/>
              <a:t>denário</a:t>
            </a:r>
            <a:r>
              <a:rPr lang="pt-BR" sz="4800" dirty="0" smtClean="0"/>
              <a:t>; e não danifique o azeite e o vinho.</a:t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980728"/>
            <a:ext cx="820891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6.6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ouvi o que parecia uma voz no meio dos quatro seres viventes dizendo:</a:t>
            </a:r>
            <a:r>
              <a:rPr lang="pt-BR" sz="4800" dirty="0" smtClean="0"/>
              <a:t> 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196752"/>
            <a:ext cx="8820472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6.6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ouvi o que parecia uma voz no meio dos quatro seres viventes dizendo: — Uma medida de trigo por um </a:t>
            </a:r>
            <a:r>
              <a:rPr lang="pt-BR" sz="4800" b="1" dirty="0" err="1" smtClean="0">
                <a:solidFill>
                  <a:srgbClr val="FFFF00"/>
                </a:solidFill>
              </a:rPr>
              <a:t>denário</a:t>
            </a:r>
            <a:r>
              <a:rPr lang="pt-BR" sz="4800" b="1" dirty="0" smtClean="0">
                <a:solidFill>
                  <a:srgbClr val="FFFF00"/>
                </a:solidFill>
              </a:rPr>
              <a:t>;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8820472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6.6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ouvi o que parecia uma voz no meio dos quatro seres viventes dizendo: — Uma medida de trigo por um </a:t>
            </a:r>
            <a:r>
              <a:rPr lang="pt-BR" sz="4800" b="1" dirty="0" err="1" smtClean="0">
                <a:solidFill>
                  <a:srgbClr val="FFFF00"/>
                </a:solidFill>
              </a:rPr>
              <a:t>denário</a:t>
            </a:r>
            <a:r>
              <a:rPr lang="pt-BR" sz="4800" b="1" dirty="0" smtClean="0">
                <a:solidFill>
                  <a:srgbClr val="FFFF00"/>
                </a:solidFill>
              </a:rPr>
              <a:t>; três medidas de cevada por um </a:t>
            </a:r>
            <a:r>
              <a:rPr lang="pt-BR" sz="4800" b="1" dirty="0" err="1" smtClean="0">
                <a:solidFill>
                  <a:srgbClr val="FFFF00"/>
                </a:solidFill>
              </a:rPr>
              <a:t>denário</a:t>
            </a:r>
            <a:r>
              <a:rPr lang="pt-BR" sz="4800" b="1" dirty="0" smtClean="0">
                <a:solidFill>
                  <a:srgbClr val="FFFF00"/>
                </a:solidFill>
              </a:rPr>
              <a:t>;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820472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6.6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ouvi o que parecia uma voz no meio dos quatro seres viventes dizendo: — Uma medida de trigo por um </a:t>
            </a:r>
            <a:r>
              <a:rPr lang="pt-BR" sz="4800" b="1" dirty="0" err="1" smtClean="0">
                <a:solidFill>
                  <a:srgbClr val="FFFF00"/>
                </a:solidFill>
              </a:rPr>
              <a:t>denário</a:t>
            </a:r>
            <a:r>
              <a:rPr lang="pt-BR" sz="4800" b="1" dirty="0" smtClean="0">
                <a:solidFill>
                  <a:srgbClr val="FFFF00"/>
                </a:solidFill>
              </a:rPr>
              <a:t>; três medidas de cevada por um </a:t>
            </a:r>
            <a:r>
              <a:rPr lang="pt-BR" sz="4800" b="1" dirty="0" err="1" smtClean="0">
                <a:solidFill>
                  <a:srgbClr val="FFFF00"/>
                </a:solidFill>
              </a:rPr>
              <a:t>denário</a:t>
            </a:r>
            <a:r>
              <a:rPr lang="pt-BR" sz="4800" b="1" dirty="0" smtClean="0">
                <a:solidFill>
                  <a:srgbClr val="FFFF00"/>
                </a:solidFill>
              </a:rPr>
              <a:t>; e não danifique o azeite e o vinho.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29347</TotalTime>
  <Words>163</Words>
  <Application>Microsoft Office PowerPoint</Application>
  <PresentationFormat>Apresentação na tela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2217</cp:revision>
  <dcterms:created xsi:type="dcterms:W3CDTF">2012-01-16T14:03:42Z</dcterms:created>
  <dcterms:modified xsi:type="dcterms:W3CDTF">2022-05-15T23:47:29Z</dcterms:modified>
</cp:coreProperties>
</file>