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855" r:id="rId2"/>
    <p:sldId id="857" r:id="rId3"/>
    <p:sldId id="860" r:id="rId4"/>
    <p:sldId id="858" r:id="rId5"/>
    <p:sldId id="863" r:id="rId6"/>
    <p:sldId id="865" r:id="rId7"/>
    <p:sldId id="866" r:id="rId8"/>
    <p:sldId id="868" r:id="rId9"/>
    <p:sldId id="870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68B16"/>
    <a:srgbClr val="FF0000"/>
    <a:srgbClr val="008000"/>
    <a:srgbClr val="CC0000"/>
    <a:srgbClr val="F76E31"/>
    <a:srgbClr val="00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80645" autoAdjust="0"/>
  </p:normalViewPr>
  <p:slideViewPr>
    <p:cSldViewPr>
      <p:cViewPr>
        <p:scale>
          <a:sx n="50" d="100"/>
          <a:sy n="50" d="100"/>
        </p:scale>
        <p:origin x="-190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6.2</a:t>
            </a:r>
          </a:p>
          <a:p>
            <a:r>
              <a:rPr lang="pt-BR" sz="4800" dirty="0" smtClean="0"/>
              <a:t>Vi, então, e eis um cavalo branco. O seu cavaleiro tinha um arco, e foi-lhe dada uma coroa. E ele saiu vencendo e para vencer.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então, e eis um cavalo branco.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1 João 5.4</a:t>
            </a:r>
          </a:p>
          <a:p>
            <a:r>
              <a:rPr lang="pt-BR" sz="4800" dirty="0" smtClean="0"/>
              <a:t>Porque todo o que é nascido de Deus vence o mundo. E esta é a vitória que vence o mundo: a nossa fé.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então, e eis um cavalo branco. O seu cavaleiro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878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Salmos 45.4,5</a:t>
            </a:r>
          </a:p>
          <a:p>
            <a:r>
              <a:rPr lang="pt-BR" sz="4800" dirty="0" smtClean="0"/>
              <a:t>E nessa majestade cavalgue vitoriosamente, pela causa da verdade e da justiça; e a sua mão direita lhe ensinará proezas.</a:t>
            </a:r>
            <a:br>
              <a:rPr lang="pt-BR" sz="4800" dirty="0" smtClean="0"/>
            </a:br>
            <a:r>
              <a:rPr lang="pt-BR" sz="4800" dirty="0" smtClean="0"/>
              <a:t>As suas flechas são afiadas e penetram o coração dos inimigos do rei; os povos caem submissos aos seus pés.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então, e eis um cavalo branco. O seu cavaleiro tinha um arco, e foi-lhe dada uma coroa.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748464" cy="952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Efésios 1.9,10</a:t>
            </a:r>
          </a:p>
          <a:p>
            <a:r>
              <a:rPr lang="pt-BR" sz="4800" dirty="0" smtClean="0"/>
              <a:t>Ele nos revelou o mistério da sua vontade, segundo o seu propósito, que ele apresentou em Cristo,</a:t>
            </a:r>
            <a:br>
              <a:rPr lang="pt-BR" sz="4800" dirty="0" smtClean="0"/>
            </a:br>
            <a:r>
              <a:rPr lang="pt-BR" sz="4800" dirty="0" smtClean="0"/>
              <a:t>de fazer convergir nele, na </a:t>
            </a:r>
            <a:r>
              <a:rPr lang="pt-BR" sz="4800" dirty="0" err="1" smtClean="0"/>
              <a:t>dispensação</a:t>
            </a:r>
            <a:r>
              <a:rPr lang="pt-BR" sz="4800" dirty="0" smtClean="0"/>
              <a:t> da plenitude dos tempos, todas as coisas, tanto as do céu como as da terra.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820891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6.2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então, e eis um cavalo branco. O seu cavaleiro tinha um arco, e foi-lhe dada uma coroa. E ele saiu vencendo e para vencer.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1026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1 Coríntios 15.24,25</a:t>
            </a:r>
          </a:p>
          <a:p>
            <a:r>
              <a:rPr lang="pt-BR" sz="4800" dirty="0" smtClean="0"/>
              <a:t>E então virá o fim, quando ele entregar o Reino ao Deus e Pai, quando houver destruído todo principado, bem como toda potestade e poder.</a:t>
            </a:r>
            <a:br>
              <a:rPr lang="pt-BR" sz="4800" dirty="0" smtClean="0"/>
            </a:br>
            <a:r>
              <a:rPr lang="pt-BR" sz="4800" dirty="0" smtClean="0"/>
              <a:t>Porque é necessário que ele reine até que tenha posto todos os inimigos debaixo dos seus pés.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28453</TotalTime>
  <Words>227</Words>
  <Application>Microsoft Office PowerPoint</Application>
  <PresentationFormat>Apresentação na tela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2174</cp:revision>
  <dcterms:created xsi:type="dcterms:W3CDTF">2012-01-16T14:03:42Z</dcterms:created>
  <dcterms:modified xsi:type="dcterms:W3CDTF">2022-05-05T01:49:35Z</dcterms:modified>
</cp:coreProperties>
</file>