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7"/>
  </p:notesMasterIdLst>
  <p:sldIdLst>
    <p:sldId id="871" r:id="rId2"/>
    <p:sldId id="872" r:id="rId3"/>
    <p:sldId id="873" r:id="rId4"/>
    <p:sldId id="874" r:id="rId5"/>
    <p:sldId id="875" r:id="rId6"/>
    <p:sldId id="855" r:id="rId7"/>
    <p:sldId id="857" r:id="rId8"/>
    <p:sldId id="861" r:id="rId9"/>
    <p:sldId id="862" r:id="rId10"/>
    <p:sldId id="864" r:id="rId11"/>
    <p:sldId id="865" r:id="rId12"/>
    <p:sldId id="866" r:id="rId13"/>
    <p:sldId id="867" r:id="rId14"/>
    <p:sldId id="869" r:id="rId15"/>
    <p:sldId id="870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F0000"/>
    <a:srgbClr val="008000"/>
    <a:srgbClr val="CC0000"/>
    <a:srgbClr val="F76E31"/>
    <a:srgbClr val="000000"/>
    <a:srgbClr val="A10B4B"/>
    <a:srgbClr val="720202"/>
    <a:srgbClr val="F8A6BF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80645" autoAdjust="0"/>
  </p:normalViewPr>
  <p:slideViewPr>
    <p:cSldViewPr>
      <p:cViewPr>
        <p:scale>
          <a:sx n="50" d="100"/>
          <a:sy n="50" d="100"/>
        </p:scale>
        <p:origin x="-190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03/05/2022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188640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Introdução: Título e assunto do livro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Dedicação às 7 igrejas da Ásia             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179512" y="188640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1°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196752"/>
            <a:ext cx="8208912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 quando o Cordeiro ...</a:t>
            </a:r>
            <a:endParaRPr lang="pt-BR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5.6</a:t>
            </a:r>
          </a:p>
          <a:p>
            <a:r>
              <a:rPr lang="pt-BR" sz="4400" dirty="0" smtClean="0"/>
              <a:t>Então vi, no meio do trono e dos quatro seres viventes e entre os anciãos, em pé, um </a:t>
            </a:r>
            <a:r>
              <a:rPr lang="pt-BR" sz="4400" b="1" dirty="0" smtClean="0">
                <a:solidFill>
                  <a:srgbClr val="FFFF00"/>
                </a:solidFill>
              </a:rPr>
              <a:t>Cordeiro</a:t>
            </a:r>
            <a:r>
              <a:rPr lang="pt-BR" sz="4400" dirty="0" smtClean="0"/>
              <a:t> que parecia que tinha sido morto. Ele tinha sete chifres, bem como sete olhos, que são os sete espíritos de Deus enviados por toda a terra.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6.1</a:t>
            </a:r>
          </a:p>
          <a:p>
            <a:r>
              <a:rPr lang="pt-BR" sz="4800" dirty="0" smtClean="0"/>
              <a:t>Vi quando o Cordeiro quebrou o primeiro dos sete selos e ouvi um dos quatro seres viventes dizendo, como se fosse som de trovão: — Venha!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24744"/>
            <a:ext cx="8208912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 quando o Cordeiro quebrou o primeiro dos sete selos ... 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 quando o Cordeiro quebrou o primeiro dos sete selos e ouvi um dos quatro seres viventes dizendo, ...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 quando o Cordeiro quebrou o primeiro dos sete selos e ouvi um dos quatro seres viventes dizendo, como se fosse som de trovão: — Venha!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188640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Introdução: Título e assunto do livro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Dedicação às 7 igrejas da Ásia             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475656" y="1484784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Cartas para as 7 igrejas: </a:t>
            </a:r>
            <a:r>
              <a:rPr lang="pt-BR" sz="2400" dirty="0" err="1" smtClean="0">
                <a:solidFill>
                  <a:schemeClr val="bg1"/>
                </a:solidFill>
              </a:rPr>
              <a:t>Éfeso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Smirna</a:t>
            </a:r>
            <a:r>
              <a:rPr lang="pt-BR" sz="2400" dirty="0" smtClean="0">
                <a:solidFill>
                  <a:schemeClr val="bg1"/>
                </a:solidFill>
              </a:rPr>
              <a:t>,               </a:t>
            </a:r>
            <a:r>
              <a:rPr lang="pt-BR" sz="2400" dirty="0" err="1" smtClean="0">
                <a:solidFill>
                  <a:schemeClr val="bg1"/>
                </a:solidFill>
              </a:rPr>
              <a:t>Pérgamo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Tiatira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Sardes</a:t>
            </a:r>
            <a:r>
              <a:rPr lang="pt-BR" sz="2400" dirty="0" smtClean="0">
                <a:solidFill>
                  <a:schemeClr val="bg1"/>
                </a:solidFill>
              </a:rPr>
              <a:t>, Filadélfia e </a:t>
            </a:r>
            <a:r>
              <a:rPr lang="pt-BR" sz="2400" dirty="0" err="1" smtClean="0">
                <a:solidFill>
                  <a:schemeClr val="bg1"/>
                </a:solidFill>
              </a:rPr>
              <a:t>Laudiceia</a:t>
            </a:r>
            <a:r>
              <a:rPr lang="pt-BR" sz="2400" dirty="0" smtClean="0">
                <a:solidFill>
                  <a:schemeClr val="bg1"/>
                </a:solidFill>
              </a:rPr>
              <a:t>             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179512" y="188640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1°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179512" y="1484784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2°,3°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188640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  Introdução: Título e assunto do livro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Dedicação às 7 igrejas da Ásia             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475656" y="1484784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Cartas para as 7 igrejas: </a:t>
            </a:r>
            <a:r>
              <a:rPr lang="pt-BR" sz="2400" dirty="0" err="1" smtClean="0">
                <a:solidFill>
                  <a:schemeClr val="bg1"/>
                </a:solidFill>
              </a:rPr>
              <a:t>Éfeso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Smirna</a:t>
            </a:r>
            <a:r>
              <a:rPr lang="pt-BR" sz="2400" dirty="0" smtClean="0">
                <a:solidFill>
                  <a:schemeClr val="bg1"/>
                </a:solidFill>
              </a:rPr>
              <a:t>,               </a:t>
            </a:r>
            <a:r>
              <a:rPr lang="pt-BR" sz="2400" dirty="0" err="1" smtClean="0">
                <a:solidFill>
                  <a:schemeClr val="bg1"/>
                </a:solidFill>
              </a:rPr>
              <a:t>Pérgamo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Tiatira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Sardes</a:t>
            </a:r>
            <a:r>
              <a:rPr lang="pt-BR" sz="2400" dirty="0" smtClean="0">
                <a:solidFill>
                  <a:schemeClr val="bg1"/>
                </a:solidFill>
              </a:rPr>
              <a:t>, Filadélfia e </a:t>
            </a:r>
            <a:r>
              <a:rPr lang="pt-BR" sz="2400" dirty="0" err="1" smtClean="0">
                <a:solidFill>
                  <a:schemeClr val="bg1"/>
                </a:solidFill>
              </a:rPr>
              <a:t>Laudiceia</a:t>
            </a:r>
            <a:r>
              <a:rPr lang="pt-BR" sz="2400" dirty="0" smtClean="0">
                <a:solidFill>
                  <a:schemeClr val="bg1"/>
                </a:solidFill>
              </a:rPr>
              <a:t>             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475656" y="2780928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Visões introdutórias: A visão do trono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da majestade divina.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Os 24 anciãos e os 4 animais</a:t>
            </a:r>
            <a:endParaRPr lang="pt-BR" sz="2400" dirty="0"/>
          </a:p>
        </p:txBody>
      </p:sp>
      <p:sp>
        <p:nvSpPr>
          <p:cNvPr id="20" name="Retângulo 19"/>
          <p:cNvSpPr/>
          <p:nvPr/>
        </p:nvSpPr>
        <p:spPr>
          <a:xfrm>
            <a:off x="179512" y="188640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1°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179512" y="1484784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2°,3°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79512" y="2780928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4°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188640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   Introdução: Título e assunto do livro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Dedicação às 7 igrejas da Ásia             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475656" y="1484784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Cartas para as 7 igrejas: </a:t>
            </a:r>
            <a:r>
              <a:rPr lang="pt-BR" sz="2400" dirty="0" err="1" smtClean="0">
                <a:solidFill>
                  <a:schemeClr val="bg1"/>
                </a:solidFill>
              </a:rPr>
              <a:t>Éfeso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Smirna</a:t>
            </a:r>
            <a:r>
              <a:rPr lang="pt-BR" sz="2400" dirty="0" smtClean="0">
                <a:solidFill>
                  <a:schemeClr val="bg1"/>
                </a:solidFill>
              </a:rPr>
              <a:t>,               </a:t>
            </a:r>
            <a:r>
              <a:rPr lang="pt-BR" sz="2400" dirty="0" err="1" smtClean="0">
                <a:solidFill>
                  <a:schemeClr val="bg1"/>
                </a:solidFill>
              </a:rPr>
              <a:t>Pérgamo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Tiatira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Sardes</a:t>
            </a:r>
            <a:r>
              <a:rPr lang="pt-BR" sz="2400" dirty="0" smtClean="0">
                <a:solidFill>
                  <a:schemeClr val="bg1"/>
                </a:solidFill>
              </a:rPr>
              <a:t>, Filadélfia e </a:t>
            </a:r>
            <a:r>
              <a:rPr lang="pt-BR" sz="2400" dirty="0" err="1" smtClean="0">
                <a:solidFill>
                  <a:schemeClr val="bg1"/>
                </a:solidFill>
              </a:rPr>
              <a:t>Laudiceia</a:t>
            </a:r>
            <a:r>
              <a:rPr lang="pt-BR" sz="2400" dirty="0" smtClean="0">
                <a:solidFill>
                  <a:schemeClr val="bg1"/>
                </a:solidFill>
              </a:rPr>
              <a:t>             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475656" y="2780928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Visões introdutórias: A visão do trono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da majestade divina.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Os 24 anciãos e os 4 animais</a:t>
            </a:r>
            <a:endParaRPr lang="pt-BR" sz="2400" dirty="0"/>
          </a:p>
        </p:txBody>
      </p:sp>
      <p:sp>
        <p:nvSpPr>
          <p:cNvPr id="13" name="Retângulo 12"/>
          <p:cNvSpPr/>
          <p:nvPr/>
        </p:nvSpPr>
        <p:spPr>
          <a:xfrm>
            <a:off x="1475656" y="4077072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Visões introdutórias: O livro selado com 7 selos.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Somente o Cordeiro é digno de abri-lo</a:t>
            </a:r>
            <a:endParaRPr lang="pt-BR" sz="2400" dirty="0"/>
          </a:p>
        </p:txBody>
      </p:sp>
      <p:sp>
        <p:nvSpPr>
          <p:cNvPr id="20" name="Retângulo 19"/>
          <p:cNvSpPr/>
          <p:nvPr/>
        </p:nvSpPr>
        <p:spPr>
          <a:xfrm>
            <a:off x="179512" y="188640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1°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179512" y="1484784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2°,3°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79512" y="2780928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4°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179512" y="4077072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5°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188640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   Introdução: Título e assunto do livro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Dedicação às 7 igrejas da Ásia             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475656" y="1484784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Cartas para as 7 igrejas: </a:t>
            </a:r>
            <a:r>
              <a:rPr lang="pt-BR" sz="2400" dirty="0" err="1" smtClean="0">
                <a:solidFill>
                  <a:schemeClr val="bg1"/>
                </a:solidFill>
              </a:rPr>
              <a:t>Éfeso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Smirna</a:t>
            </a:r>
            <a:r>
              <a:rPr lang="pt-BR" sz="2400" dirty="0" smtClean="0">
                <a:solidFill>
                  <a:schemeClr val="bg1"/>
                </a:solidFill>
              </a:rPr>
              <a:t>,               </a:t>
            </a:r>
            <a:r>
              <a:rPr lang="pt-BR" sz="2400" dirty="0" err="1" smtClean="0">
                <a:solidFill>
                  <a:schemeClr val="bg1"/>
                </a:solidFill>
              </a:rPr>
              <a:t>Pérgamo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Tiatira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err="1" smtClean="0">
                <a:solidFill>
                  <a:schemeClr val="bg1"/>
                </a:solidFill>
              </a:rPr>
              <a:t>Sardes</a:t>
            </a:r>
            <a:r>
              <a:rPr lang="pt-BR" sz="2400" dirty="0" smtClean="0">
                <a:solidFill>
                  <a:schemeClr val="bg1"/>
                </a:solidFill>
              </a:rPr>
              <a:t>, Filadélfia e </a:t>
            </a:r>
            <a:r>
              <a:rPr lang="pt-BR" sz="2400" dirty="0" err="1" smtClean="0">
                <a:solidFill>
                  <a:schemeClr val="bg1"/>
                </a:solidFill>
              </a:rPr>
              <a:t>Laudiceia</a:t>
            </a:r>
            <a:r>
              <a:rPr lang="pt-BR" sz="2400" dirty="0" smtClean="0">
                <a:solidFill>
                  <a:schemeClr val="bg1"/>
                </a:solidFill>
              </a:rPr>
              <a:t>             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475656" y="2780928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Visões introdutórias: A visão do trono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da majestade divina.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Os 24 anciãos e os 4 animais</a:t>
            </a:r>
            <a:endParaRPr lang="pt-BR" sz="2400" dirty="0"/>
          </a:p>
        </p:txBody>
      </p:sp>
      <p:sp>
        <p:nvSpPr>
          <p:cNvPr id="13" name="Retângulo 12"/>
          <p:cNvSpPr/>
          <p:nvPr/>
        </p:nvSpPr>
        <p:spPr>
          <a:xfrm>
            <a:off x="1475656" y="4077072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Visões introdutórias: O livro selado com 7 selos.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Somente o Cordeiro é digno de abri-lo</a:t>
            </a:r>
            <a:endParaRPr lang="pt-BR" sz="2400" dirty="0"/>
          </a:p>
        </p:txBody>
      </p:sp>
      <p:sp>
        <p:nvSpPr>
          <p:cNvPr id="14" name="Retângulo 13"/>
          <p:cNvSpPr/>
          <p:nvPr/>
        </p:nvSpPr>
        <p:spPr>
          <a:xfrm>
            <a:off x="1475656" y="5373216"/>
            <a:ext cx="7416824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A abertura dos primeiros 6 selos</a:t>
            </a:r>
            <a:endParaRPr lang="pt-BR" sz="2400" dirty="0"/>
          </a:p>
        </p:txBody>
      </p:sp>
      <p:sp>
        <p:nvSpPr>
          <p:cNvPr id="20" name="Retângulo 19"/>
          <p:cNvSpPr/>
          <p:nvPr/>
        </p:nvSpPr>
        <p:spPr>
          <a:xfrm>
            <a:off x="179512" y="188640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1°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179512" y="1484784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2°,3°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79512" y="2780928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4°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179512" y="4077072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5°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179512" y="5373216"/>
            <a:ext cx="1152128" cy="10801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6°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Antonio 2018\Documents\TV\You Tube\Graf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6.1</a:t>
            </a:r>
          </a:p>
          <a:p>
            <a:r>
              <a:rPr lang="pt-BR" sz="4800" dirty="0" smtClean="0"/>
              <a:t>Vi quando o Cordeiro quebrou o primeiro dos sete selos e ouvi um dos quatro seres viventes dizendo, como se fosse som de trovão: — Venha!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6.1</a:t>
            </a:r>
          </a:p>
          <a:p>
            <a:r>
              <a:rPr lang="pt-BR" sz="4800" dirty="0" smtClean="0"/>
              <a:t>Vi quando o Cordeiro quebrou o primeiro dos sete selos e ouvi um dos quatro seres viventes dizendo, como se fosse som de trovão: — Venha!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980728"/>
            <a:ext cx="8208912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 ...</a:t>
            </a:r>
            <a:endParaRPr lang="pt-BR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5.1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</a:t>
            </a:r>
            <a:r>
              <a:rPr lang="pt-BR" sz="4800" dirty="0" smtClean="0"/>
              <a:t>, na mão direita daquele que estava sentado no trono, um livro em forma de rolo escrito por dentro e por fora, e selado com sete selos.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28175</TotalTime>
  <Words>540</Words>
  <Application>Microsoft Office PowerPoint</Application>
  <PresentationFormat>Apresentação na tela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2148</cp:revision>
  <dcterms:created xsi:type="dcterms:W3CDTF">2012-01-16T14:03:42Z</dcterms:created>
  <dcterms:modified xsi:type="dcterms:W3CDTF">2022-05-03T14:35:45Z</dcterms:modified>
</cp:coreProperties>
</file>