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7"/>
  </p:notesMasterIdLst>
  <p:sldIdLst>
    <p:sldId id="863" r:id="rId2"/>
    <p:sldId id="855" r:id="rId3"/>
    <p:sldId id="864" r:id="rId4"/>
    <p:sldId id="869" r:id="rId5"/>
    <p:sldId id="870" r:id="rId6"/>
    <p:sldId id="871" r:id="rId7"/>
    <p:sldId id="872" r:id="rId8"/>
    <p:sldId id="865" r:id="rId9"/>
    <p:sldId id="866" r:id="rId10"/>
    <p:sldId id="876" r:id="rId11"/>
    <p:sldId id="867" r:id="rId12"/>
    <p:sldId id="868" r:id="rId13"/>
    <p:sldId id="873" r:id="rId14"/>
    <p:sldId id="874" r:id="rId15"/>
    <p:sldId id="875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25/04/2022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ráf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975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Atos 20.28</a:t>
            </a:r>
            <a:endParaRPr lang="pt-BR" sz="5400" dirty="0" smtClean="0"/>
          </a:p>
          <a:p>
            <a:r>
              <a:rPr lang="pt-BR" sz="5400" dirty="0" smtClean="0"/>
              <a:t>Cuidem de vocês mesmos e de todo o rebanho no qual o Espírito Santo os colocou como bispos, para pastorearem a igreja de Deus, a qual ele comprou com o seu próprio sangue.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5.9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cantavam um cântico novo, dizendo: "Digno és de pegar o livro e de quebrar os selos, porque foste morto e com o teu sangue compraste para Deus os que procedem de toda tribo, língua, povo e </a:t>
            </a:r>
            <a:r>
              <a:rPr lang="pt-BR" sz="4800" b="1" dirty="0" smtClean="0">
                <a:solidFill>
                  <a:srgbClr val="FFFF00"/>
                </a:solidFill>
              </a:rPr>
              <a:t>nação 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340768"/>
            <a:ext cx="8892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5. 10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>E </a:t>
            </a:r>
            <a:r>
              <a:rPr lang="pt-BR" sz="5400" b="1" dirty="0" smtClean="0">
                <a:solidFill>
                  <a:srgbClr val="FFFF00"/>
                </a:solidFill>
              </a:rPr>
              <a:t>para o nosso Deus os constituíste reino e sacerdotes; e eles reinarão sobre a terra."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endParaRPr lang="pt-BR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260648"/>
            <a:ext cx="889248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Romanos 5.17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> Se a morte reinou pela ofensa de um e por meio de um só, muito mais os que recebem a abundância da graça e o dom da justiça reinarão em vida por meio de um só, a saber, Jesus Cristo.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endParaRPr lang="pt-BR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260648"/>
            <a:ext cx="889248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Romanos 5.21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> a fim de que, como o pecado reinou pela morte, assim também a graça reinasse pela justiça que conduz à vida eterna, por meio de Jesus Cristo, nosso Senhor.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endParaRPr lang="pt-BR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Apocalipse 20.6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> Bem-aventurado e santo é aquele que tem parte na primeira ressurreição. Sobre esses a segunda morte não tem poder; pelo contrário, serão sacerdotes de Deus e de Cristo e reinarão com ele os mil anos.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endParaRPr lang="pt-BR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5.9,10</a:t>
            </a:r>
            <a:endParaRPr lang="pt-BR" sz="4400" dirty="0" smtClean="0"/>
          </a:p>
          <a:p>
            <a:r>
              <a:rPr lang="pt-BR" sz="4400" dirty="0" smtClean="0"/>
              <a:t>e cantavam um cântico novo, dizendo: "Digno és de pegar o livro e de quebrar os selos, porque foste morto e com o teu sangue compraste para Deus os que procedem de toda tribo, língua, povo e </a:t>
            </a:r>
            <a:r>
              <a:rPr lang="pt-BR" sz="4400" dirty="0" smtClean="0"/>
              <a:t>nação e </a:t>
            </a:r>
            <a:r>
              <a:rPr lang="pt-BR" sz="4400" dirty="0" smtClean="0"/>
              <a:t>para o nosso Deus os constituíste reino e sacerdotes; e eles reinarão sobre a terra."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980728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5.9,10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cantavam um cântico novo, dizendo: 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endParaRPr lang="pt-B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1268760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Salmos 33.3</a:t>
            </a:r>
            <a:endParaRPr lang="pt-BR" sz="4400" dirty="0" smtClean="0"/>
          </a:p>
          <a:p>
            <a:r>
              <a:rPr lang="pt-BR" sz="4400" dirty="0" smtClean="0"/>
              <a:t>Cantem-lhe um cântico novo, toquem com arte e com júbilo.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1268760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Salmos 40.3</a:t>
            </a:r>
            <a:endParaRPr lang="pt-BR" sz="4400" dirty="0" smtClean="0"/>
          </a:p>
          <a:p>
            <a:r>
              <a:rPr lang="pt-BR" sz="4400" dirty="0" smtClean="0"/>
              <a:t>E me pôs nos lábios um cântico novo, um hino de louvor ao nosso Deus. Muitos verão essas coisas, temerão e confiarão no Senhor 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1268760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Salmos 96.1</a:t>
            </a:r>
            <a:endParaRPr lang="pt-BR" sz="4400" dirty="0" smtClean="0"/>
          </a:p>
          <a:p>
            <a:r>
              <a:rPr lang="pt-BR" sz="4400" dirty="0" smtClean="0"/>
              <a:t>Cantem ao Senhor um cântico novo, cantem ao Senhor , todas as terras.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692696"/>
            <a:ext cx="7992888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Isaías 42.10</a:t>
            </a:r>
            <a:endParaRPr lang="pt-BR" sz="4400" dirty="0" smtClean="0"/>
          </a:p>
          <a:p>
            <a:r>
              <a:rPr lang="pt-BR" sz="4400" dirty="0" smtClean="0"/>
              <a:t>Cantem ao Senhor um cântico novo! Que ele seja louvado desde os confins da terra pelos que navegam no mar, por todas as criaturas que vivem nele, e pelas terras do mar e os seus moradores.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764704"/>
            <a:ext cx="889248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5.9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cantavam um cântico novo, dizendo: "Digno és de pegar o livro e de quebrar os selos, </a:t>
            </a:r>
            <a:r>
              <a:rPr lang="pt-BR" sz="5400" b="1" dirty="0" smtClean="0">
                <a:solidFill>
                  <a:srgbClr val="FFFF00"/>
                </a:solidFill>
              </a:rPr>
              <a:t>...</a:t>
            </a: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25470"/>
            <a:ext cx="889248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5.9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e cantavam um cântico novo, dizendo: "Digno és de pegar o livro e de quebrar os selos, porque foste morto e com o teu sangue compraste para Deus </a:t>
            </a:r>
            <a:r>
              <a:rPr lang="pt-BR" sz="5400" b="1" dirty="0" smtClean="0">
                <a:solidFill>
                  <a:srgbClr val="FFFF00"/>
                </a:solidFill>
              </a:rPr>
              <a:t>...</a:t>
            </a:r>
            <a:r>
              <a:rPr lang="pt-BR" sz="5400" b="1" dirty="0" smtClean="0">
                <a:solidFill>
                  <a:srgbClr val="FFFF00"/>
                </a:solidFill>
              </a:rPr>
              <a:t/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27373</TotalTime>
  <Words>334</Words>
  <Application>Microsoft Office PowerPoint</Application>
  <PresentationFormat>Apresentação na tela (4:3)</PresentationFormat>
  <Paragraphs>24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2088</cp:revision>
  <dcterms:created xsi:type="dcterms:W3CDTF">2012-01-16T14:03:42Z</dcterms:created>
  <dcterms:modified xsi:type="dcterms:W3CDTF">2022-04-25T18:40:11Z</dcterms:modified>
</cp:coreProperties>
</file>