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55" r:id="rId2"/>
    <p:sldId id="856" r:id="rId3"/>
    <p:sldId id="858" r:id="rId4"/>
    <p:sldId id="859" r:id="rId5"/>
    <p:sldId id="861" r:id="rId6"/>
    <p:sldId id="862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20/04/2022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48471"/>
            <a:ext cx="889248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5.7.8</a:t>
            </a:r>
            <a:endParaRPr lang="pt-BR" sz="4400" dirty="0" smtClean="0"/>
          </a:p>
          <a:p>
            <a:r>
              <a:rPr lang="pt-BR" sz="4400" dirty="0" smtClean="0"/>
              <a:t>O Cordeiro foi e pegou o livro da mão direita daquele que estava sentado no trono</a:t>
            </a:r>
            <a:r>
              <a:rPr lang="pt-BR" sz="4400" dirty="0" smtClean="0"/>
              <a:t>. E</a:t>
            </a:r>
            <a:r>
              <a:rPr lang="pt-BR" sz="4400" dirty="0" smtClean="0"/>
              <a:t>, quando ele pegou o livro, os quatro seres viventes e os vinte e quatro anciãos se prostraram diante do Cordeiro, tendo cada um deles uma harpa e taças de ouro cheias de incenso, que são as orações dos santos</a:t>
            </a:r>
            <a:r>
              <a:rPr lang="pt-BR" sz="4400" dirty="0" smtClean="0"/>
              <a:t>,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980728"/>
            <a:ext cx="8892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5.7.8</a:t>
            </a:r>
            <a:endParaRPr lang="pt-BR" sz="5400" dirty="0" smtClean="0"/>
          </a:p>
          <a:p>
            <a:r>
              <a:rPr lang="pt-BR" sz="5400" dirty="0" smtClean="0">
                <a:solidFill>
                  <a:srgbClr val="FFFF00"/>
                </a:solidFill>
              </a:rPr>
              <a:t>O Cordeiro foi e pegou o livro da mão direita daquele que estava sentado no trono</a:t>
            </a:r>
            <a:r>
              <a:rPr lang="pt-BR" sz="5400" dirty="0" smtClean="0">
                <a:solidFill>
                  <a:srgbClr val="FFFF00"/>
                </a:solidFill>
              </a:rPr>
              <a:t>. </a:t>
            </a: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476672"/>
            <a:ext cx="88924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5.7.8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O Cordeiro foi e pegou o livro da mão direita daquele que estava sentado no trono</a:t>
            </a:r>
            <a:r>
              <a:rPr lang="pt-BR" sz="4400" b="1" dirty="0" smtClean="0">
                <a:solidFill>
                  <a:srgbClr val="FFFF00"/>
                </a:solidFill>
              </a:rPr>
              <a:t>. E</a:t>
            </a:r>
            <a:r>
              <a:rPr lang="pt-BR" sz="4400" b="1" dirty="0" smtClean="0">
                <a:solidFill>
                  <a:srgbClr val="FFFF00"/>
                </a:solidFill>
              </a:rPr>
              <a:t>, quando ele pegou o livro, os quatro seres viventes e os vinte e quatro anciãos se prostraram diante do Cordeiro, </a:t>
            </a:r>
            <a:r>
              <a:rPr lang="pt-BR" sz="4400" b="1" dirty="0" smtClean="0">
                <a:solidFill>
                  <a:srgbClr val="FFFF00"/>
                </a:solidFill>
              </a:rPr>
              <a:t>...</a:t>
            </a:r>
            <a:endParaRPr lang="pt-BR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404664"/>
            <a:ext cx="88924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5.7.8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O Cordeiro foi e pegou o livro da mão direita daquele que estava sentado no trono</a:t>
            </a:r>
            <a:r>
              <a:rPr lang="pt-BR" sz="4400" b="1" dirty="0" smtClean="0">
                <a:solidFill>
                  <a:srgbClr val="FFFF00"/>
                </a:solidFill>
              </a:rPr>
              <a:t>. E</a:t>
            </a:r>
            <a:r>
              <a:rPr lang="pt-BR" sz="4400" b="1" dirty="0" smtClean="0">
                <a:solidFill>
                  <a:srgbClr val="FFFF00"/>
                </a:solidFill>
              </a:rPr>
              <a:t>, quando ele pegou o livro, os quatro seres viventes e os vinte e quatro anciãos se prostraram diante do Cordeiro, tendo cada um deles uma </a:t>
            </a:r>
            <a:r>
              <a:rPr lang="pt-BR" sz="4400" b="1" dirty="0" smtClean="0">
                <a:solidFill>
                  <a:srgbClr val="FFFF00"/>
                </a:solidFill>
              </a:rPr>
              <a:t>harpa ...</a:t>
            </a:r>
            <a:endParaRPr lang="pt-BR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48471"/>
            <a:ext cx="889248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Salmos 33.1-3</a:t>
            </a:r>
            <a:endParaRPr lang="pt-BR" sz="4800" dirty="0" smtClean="0"/>
          </a:p>
          <a:p>
            <a:r>
              <a:rPr lang="pt-BR" sz="4800" dirty="0" smtClean="0"/>
              <a:t>Exultem no </a:t>
            </a:r>
            <a:r>
              <a:rPr lang="pt-BR" sz="4800" dirty="0" smtClean="0"/>
              <a:t>Senhor , </a:t>
            </a:r>
            <a:r>
              <a:rPr lang="pt-BR" sz="4800" dirty="0" smtClean="0"/>
              <a:t>ó justos! Aos que são retos fica bem louvá-lo.</a:t>
            </a:r>
            <a:br>
              <a:rPr lang="pt-BR" sz="4800" dirty="0" smtClean="0"/>
            </a:br>
            <a:r>
              <a:rPr lang="pt-BR" sz="4800" dirty="0" smtClean="0"/>
              <a:t>Louvem o Senhor com harpa, louvem-no com cânticos na lira de dez cordas</a:t>
            </a:r>
            <a:r>
              <a:rPr lang="pt-BR" sz="4800" dirty="0" smtClean="0"/>
              <a:t>. Cantem-lhe </a:t>
            </a:r>
            <a:r>
              <a:rPr lang="pt-BR" sz="4800" dirty="0" smtClean="0"/>
              <a:t>um cântico novo, toquem com arte e com júbilo.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89248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5.7.8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O Cordeiro foi e pegou o livro da mão direita daquele que estava sentado no trono</a:t>
            </a:r>
            <a:r>
              <a:rPr lang="pt-BR" sz="4400" b="1" dirty="0" smtClean="0">
                <a:solidFill>
                  <a:srgbClr val="FFFF00"/>
                </a:solidFill>
              </a:rPr>
              <a:t>. E</a:t>
            </a:r>
            <a:r>
              <a:rPr lang="pt-BR" sz="4400" b="1" dirty="0" smtClean="0">
                <a:solidFill>
                  <a:srgbClr val="FFFF00"/>
                </a:solidFill>
              </a:rPr>
              <a:t>, quando ele pegou o livro, os quatro seres viventes e os vinte e quatro anciãos se prostraram diante do Cordeiro, tendo cada um deles uma harpa e taças de ouro cheias de incenso, que são as orações dos santos</a:t>
            </a:r>
            <a:r>
              <a:rPr lang="pt-BR" sz="4400" b="1" dirty="0" smtClean="0">
                <a:solidFill>
                  <a:srgbClr val="FFFF00"/>
                </a:solidFill>
              </a:rPr>
              <a:t>,</a:t>
            </a:r>
            <a:endParaRPr lang="pt-BR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27238</TotalTime>
  <Words>258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2076</cp:revision>
  <dcterms:created xsi:type="dcterms:W3CDTF">2012-01-16T14:03:42Z</dcterms:created>
  <dcterms:modified xsi:type="dcterms:W3CDTF">2022-04-20T22:07:31Z</dcterms:modified>
</cp:coreProperties>
</file>