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5" r:id="rId2"/>
    <p:sldId id="856" r:id="rId3"/>
    <p:sldId id="860" r:id="rId4"/>
    <p:sldId id="859" r:id="rId5"/>
    <p:sldId id="861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1535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</a:t>
            </a:r>
          </a:p>
          <a:p>
            <a:r>
              <a:rPr lang="pt-BR" sz="4800" dirty="0" smtClean="0"/>
              <a:t>Vi, na mão direita daquele que estava sentado no trono, um livro em forma de rolo escrito por dentro e por fora, e selado com sete selos.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1240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1314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na mão direita daquele que estava sentado no trono,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na mão direita daquele que estava sentado no trono, um livro em forma de rolo escrito por dentro e por fora,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1535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5.1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na mão direita daquele que estava sentado no trono, um livro em forma de rolo escrito por dentro e por fora, e selado com sete selos.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26112</TotalTime>
  <Words>114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2024</cp:revision>
  <dcterms:created xsi:type="dcterms:W3CDTF">2012-01-16T14:03:42Z</dcterms:created>
  <dcterms:modified xsi:type="dcterms:W3CDTF">2022-04-12T17:28:43Z</dcterms:modified>
</cp:coreProperties>
</file>