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854" r:id="rId2"/>
    <p:sldId id="855" r:id="rId3"/>
    <p:sldId id="856" r:id="rId4"/>
    <p:sldId id="857" r:id="rId5"/>
    <p:sldId id="858" r:id="rId6"/>
    <p:sldId id="860" r:id="rId7"/>
    <p:sldId id="865" r:id="rId8"/>
    <p:sldId id="867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>
        <p:scale>
          <a:sx n="50" d="100"/>
          <a:sy n="50" d="100"/>
        </p:scale>
        <p:origin x="-1980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04/04/2022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80920" cy="1609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dirty="0" smtClean="0"/>
              <a:t>E os quatro seres viventes, tendo cada um deles, respectivamente, seis asas, estavam cheios de olhos, ao redor e por dentro. Não tinham descanso, nem de dia nem de noite, proclamando: "Santo, santo, santo é o Senhor Deus, o Todo-Poderoso, aquele que era, que é e que há de vir."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412776"/>
            <a:ext cx="828092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E os quatro seres viventes, </a:t>
            </a:r>
            <a:r>
              <a:rPr lang="pt-BR" sz="44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340768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E os quatro seres viventes, tendo cada um deles, respectivamente, seis asas, </a:t>
            </a:r>
            <a:r>
              <a:rPr lang="pt-BR" sz="4400" b="1" dirty="0" smtClean="0">
                <a:solidFill>
                  <a:srgbClr val="FFFF00"/>
                </a:solidFill>
              </a:rPr>
              <a:t>...</a:t>
            </a:r>
            <a:r>
              <a:rPr lang="pt-BR" sz="4400" b="1" dirty="0" smtClean="0">
                <a:solidFill>
                  <a:srgbClr val="FFFF00"/>
                </a:solidFill>
              </a:rPr>
              <a:t/>
            </a:r>
            <a:br>
              <a:rPr lang="pt-BR" sz="4400" b="1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052736"/>
            <a:ext cx="828092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Isaías 6.2</a:t>
            </a:r>
            <a:endParaRPr lang="pt-BR" sz="4400" dirty="0" smtClean="0"/>
          </a:p>
          <a:p>
            <a:r>
              <a:rPr lang="pt-BR" sz="4400" dirty="0" smtClean="0"/>
              <a:t>Serafins estavam por cima dele. Cada um tinha seis asas: com duas cobria o rosto, com duas cobria os pés e com duas voava.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412776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E os quatro seres viventes, tendo cada um deles, respectivamente, seis asas, estavam cheios de olhos, ao redor e por dentro. 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80920" cy="14126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E os quatro seres viventes, tendo cada um deles, respectivamente, seis asas, estavam cheios de olhos, ao redor e por dentro. Não tinham descanso, nem de dia nem de noite, proclamando: "Santo, santo, santo é o Senhor Deus, </a:t>
            </a:r>
            <a:r>
              <a:rPr lang="pt-BR" sz="4400" b="1" dirty="0" smtClean="0">
                <a:solidFill>
                  <a:srgbClr val="FFFF00"/>
                </a:solidFill>
              </a:rPr>
              <a:t>...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0"/>
            <a:ext cx="8280920" cy="1609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</a:t>
            </a:r>
            <a:r>
              <a:rPr lang="pt-BR" sz="4400" dirty="0" smtClean="0"/>
              <a:t>4.8</a:t>
            </a:r>
            <a:endParaRPr lang="pt-BR" sz="4400" dirty="0" smtClean="0"/>
          </a:p>
          <a:p>
            <a:r>
              <a:rPr lang="pt-BR" sz="4400" b="1" dirty="0" smtClean="0">
                <a:solidFill>
                  <a:srgbClr val="FFFF00"/>
                </a:solidFill>
              </a:rPr>
              <a:t>E os quatro seres viventes, tendo cada um deles, respectivamente, seis asas, estavam cheios de olhos, ao redor e por dentro. Não tinham descanso, nem de dia nem de noite, proclamando: "Santo, santo, santo é o Senhor Deus, o Todo-Poderoso, aquele que era, que é e que há de vir."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92696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1.4</a:t>
            </a:r>
          </a:p>
          <a:p>
            <a:r>
              <a:rPr lang="pt-BR" sz="4400" dirty="0" smtClean="0"/>
              <a:t>João</a:t>
            </a:r>
            <a:r>
              <a:rPr lang="pt-BR" sz="4400" dirty="0" smtClean="0"/>
              <a:t>, às sete igrejas que estão na província da Ásia: Que a graça e a paz estejam com vocês, da parte daquele que é, que era e que há de vir, da parte dos sete espíritos que estão diante do seu trono</a:t>
            </a:r>
            <a:br>
              <a:rPr lang="pt-BR" sz="4400" dirty="0" smtClean="0"/>
            </a:br>
            <a:endParaRPr lang="pt-BR" sz="4400" b="1" dirty="0" smtClean="0">
              <a:solidFill>
                <a:srgbClr val="FF0000"/>
              </a:solidFill>
            </a:endParaRPr>
          </a:p>
          <a:p>
            <a:pPr algn="ctr"/>
            <a:endParaRPr lang="pt-BR" sz="4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25100</TotalTime>
  <Words>326</Words>
  <Application>Microsoft Office PowerPoint</Application>
  <PresentationFormat>Apresentação na tela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1987</cp:revision>
  <dcterms:created xsi:type="dcterms:W3CDTF">2012-01-16T14:03:42Z</dcterms:created>
  <dcterms:modified xsi:type="dcterms:W3CDTF">2022-04-05T02:29:43Z</dcterms:modified>
</cp:coreProperties>
</file>