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854" r:id="rId2"/>
    <p:sldId id="861" r:id="rId3"/>
    <p:sldId id="857" r:id="rId4"/>
    <p:sldId id="855" r:id="rId5"/>
    <p:sldId id="856" r:id="rId6"/>
    <p:sldId id="858" r:id="rId7"/>
    <p:sldId id="859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03/04/2022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280920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4.7</a:t>
            </a:r>
          </a:p>
          <a:p>
            <a:r>
              <a:rPr lang="pt-BR" sz="4800" dirty="0" smtClean="0"/>
              <a:t>O primeiro ser vivente era semelhante a um leão, o segundo era semelhante a um novilho, o terceiro tinha o rosto semelhante ao de ser humano e o quarto ser vivente era semelhante à águia quando está voando.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548680"/>
            <a:ext cx="828092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4.6</a:t>
            </a:r>
          </a:p>
          <a:p>
            <a:r>
              <a:rPr lang="pt-BR" sz="4800" dirty="0" smtClean="0"/>
              <a:t>Diante do trono havia algo como um mar de vidro, semelhante ao cristal. No meio do trono e à volta do trono havia também quatro seres viventes cheios de olhos por diante e por detrás.</a:t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280920" cy="1461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Ezequiel 1.10</a:t>
            </a:r>
          </a:p>
          <a:p>
            <a:r>
              <a:rPr lang="pt-BR" sz="4800" dirty="0" smtClean="0"/>
              <a:t>Quanto à forma de seus rostos, cada um tinha um rosto de ser humano. Do lado direito, os quatro tinham rosto de leão; do lado esquerdo, rosto de boi; e os quatro também tinham rosto de águia.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908720"/>
            <a:ext cx="8136904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primeiro ser vivente era semelhante a um leão,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025634"/>
            <a:ext cx="8280920" cy="1166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primeiro ser vivente era semelhante a um leão, o segundo era semelhante a um novilho,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80728"/>
            <a:ext cx="8280920" cy="1314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primeiro ser vivente era semelhante a um leão, o segundo era semelhante a um novilho, o terceiro tinha o rosto semelhante ao de ser humano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80920" cy="1461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primeiro ser vivente era semelhante a um leão, o segundo era semelhante a um novilho, o terceiro tinha o rosto semelhante ao de ser humano e o quarto ser vivente era semelhante à águia quando está voando.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24756</TotalTime>
  <Words>237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1974</cp:revision>
  <dcterms:created xsi:type="dcterms:W3CDTF">2012-01-16T14:03:42Z</dcterms:created>
  <dcterms:modified xsi:type="dcterms:W3CDTF">2022-04-03T20:31:55Z</dcterms:modified>
</cp:coreProperties>
</file>