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6"/>
  </p:notesMasterIdLst>
  <p:sldIdLst>
    <p:sldId id="854" r:id="rId2"/>
    <p:sldId id="855" r:id="rId3"/>
    <p:sldId id="857" r:id="rId4"/>
    <p:sldId id="859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01/04/2022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4.6</a:t>
            </a:r>
          </a:p>
          <a:p>
            <a:r>
              <a:rPr lang="pt-BR" sz="4800" dirty="0" smtClean="0"/>
              <a:t>Diante do trono havia algo como um mar de vidro, semelhante ao cristal. No meio do trono e à volta do trono havia também quatro seres viventes cheios de olhos por diante e por detrás.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980728"/>
            <a:ext cx="8604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Diante do trono havia algo como um mar de vidro, semelhante ao cristal. 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13.1</a:t>
            </a:r>
          </a:p>
          <a:p>
            <a:r>
              <a:rPr lang="pt-BR" sz="4800" dirty="0" smtClean="0"/>
              <a:t>Vi emergir do mar uma besta que tinha dez chifres e sete cabeças, e, sobre os chifres, dez diademas, e, sobre as cabeças, nomes de blasfêmia.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476672"/>
            <a:ext cx="828092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4.6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Diante do trono havia algo como um mar de vidro, semelhante ao cristal. No meio do trono e à volta do trono havia também quatro seres viventes cheios de olhos por diante e por detrás.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24553</TotalTime>
  <Words>132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Técnica</vt:lpstr>
      <vt:lpstr>Slide 1</vt:lpstr>
      <vt:lpstr>Slide 2</vt:lpstr>
      <vt:lpstr>Slide 3</vt:lpstr>
      <vt:lpstr>Slide 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1957</cp:revision>
  <dcterms:created xsi:type="dcterms:W3CDTF">2012-01-16T14:03:42Z</dcterms:created>
  <dcterms:modified xsi:type="dcterms:W3CDTF">2022-04-01T19:54:58Z</dcterms:modified>
</cp:coreProperties>
</file>