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2"/>
  </p:notesMasterIdLst>
  <p:sldIdLst>
    <p:sldId id="854" r:id="rId2"/>
    <p:sldId id="860" r:id="rId3"/>
    <p:sldId id="861" r:id="rId4"/>
    <p:sldId id="862" r:id="rId5"/>
    <p:sldId id="863" r:id="rId6"/>
    <p:sldId id="864" r:id="rId7"/>
    <p:sldId id="865" r:id="rId8"/>
    <p:sldId id="856" r:id="rId9"/>
    <p:sldId id="857" r:id="rId10"/>
    <p:sldId id="866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23/03/2022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594747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4.3</a:t>
            </a:r>
          </a:p>
          <a:p>
            <a:r>
              <a:rPr lang="pt-BR" sz="4800" dirty="0" smtClean="0"/>
              <a:t>E esse que estava sentado era semelhante, no aspecto, à pedra de jaspe e ao </a:t>
            </a:r>
            <a:r>
              <a:rPr lang="pt-BR" sz="4800" dirty="0" err="1" smtClean="0"/>
              <a:t>sardônio</a:t>
            </a:r>
            <a:r>
              <a:rPr lang="pt-BR" sz="4800" dirty="0" smtClean="0"/>
              <a:t>, e ao redor do trono havia um arco-íris semelhante, no aspecto, à esmeralda.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28092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Gênesis 9.12,13</a:t>
            </a:r>
          </a:p>
          <a:p>
            <a:r>
              <a:rPr lang="pt-BR" sz="4800" dirty="0" smtClean="0"/>
              <a:t>Deus disse: — Este é o sinal da minha aliança que faço entre mim e vocês e entre todos os seres vivos que estão com vocês, para todas as futuras gerações:</a:t>
            </a:r>
            <a:br>
              <a:rPr lang="pt-BR" sz="4800" dirty="0" smtClean="0"/>
            </a:br>
            <a:r>
              <a:rPr lang="pt-BR" sz="4800" dirty="0" smtClean="0"/>
              <a:t>porei o meu arco nas nuvens e ele será por sinal da aliança entre mim e a terra.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62880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esse que estava sentado era semelhante, ...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412776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Deuteronômio 6.4</a:t>
            </a:r>
          </a:p>
          <a:p>
            <a:r>
              <a:rPr lang="pt-BR" sz="4800" dirty="0" smtClean="0"/>
              <a:t>— Escute, Israel, o Senhor , nosso Deus, é o único Senhor 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08720"/>
            <a:ext cx="828092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Filipenses</a:t>
            </a:r>
            <a:r>
              <a:rPr lang="pt-BR" sz="4800" dirty="0" smtClean="0"/>
              <a:t> 2.11</a:t>
            </a:r>
          </a:p>
          <a:p>
            <a:r>
              <a:rPr lang="pt-BR" sz="4800" dirty="0" smtClean="0"/>
              <a:t>e toda língua confesse que Jesus Cristo é Senhor, para glória de Deus Pai.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João 5.20</a:t>
            </a:r>
          </a:p>
          <a:p>
            <a:r>
              <a:rPr lang="pt-BR" sz="4800" dirty="0" smtClean="0"/>
              <a:t>Também sabemos que o Filho de Deus já veio e nos tem dado entendimento para reconhecermos aquele que é o Verdadeiro. E nós estamos naquele que é o Verdadeiro, em seu Filho, Jesus Cristo. Este é o verdadeiro Deus e a vida eterna.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836712"/>
            <a:ext cx="889248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smtClean="0"/>
              <a:t>Atos </a:t>
            </a:r>
            <a:r>
              <a:rPr lang="pt-BR" sz="4800" smtClean="0"/>
              <a:t>5.3,4</a:t>
            </a:r>
            <a:endParaRPr lang="pt-BR" sz="4800" dirty="0" smtClean="0"/>
          </a:p>
          <a:p>
            <a:r>
              <a:rPr lang="pt-BR" sz="4800" dirty="0" smtClean="0"/>
              <a:t>Então Pedro disse: — Ananias, por que você permitiu que Satanás enchesse o seu coração, para que você mentisse ao Espírito Santo, retendo parte do valor do campo?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676456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Não é verdade que, conservando a propriedade, seria sua? E, depois de vendida, o dinheiro não estaria em seu poder? Por que você decidiu fazer uma coisa dessas? Você não mentiu para os homens, mas para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24744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esse que estava sentado era semelhante, no aspecto, à pedra de jaspe e ao </a:t>
            </a:r>
            <a:r>
              <a:rPr lang="pt-BR" sz="4800" b="1" dirty="0" err="1" smtClean="0">
                <a:solidFill>
                  <a:srgbClr val="FFFF00"/>
                </a:solidFill>
              </a:rPr>
              <a:t>sardônio</a:t>
            </a:r>
            <a:r>
              <a:rPr lang="pt-BR" sz="4800" b="1" dirty="0" smtClean="0">
                <a:solidFill>
                  <a:srgbClr val="FFFF00"/>
                </a:solidFill>
              </a:rPr>
              <a:t>, ...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594747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esse que estava sentado era semelhante, no aspecto, à pedra de jaspe e ao </a:t>
            </a:r>
            <a:r>
              <a:rPr lang="pt-BR" sz="4800" b="1" dirty="0" err="1" smtClean="0">
                <a:solidFill>
                  <a:srgbClr val="FFFF00"/>
                </a:solidFill>
              </a:rPr>
              <a:t>sardônio</a:t>
            </a:r>
            <a:r>
              <a:rPr lang="pt-BR" sz="4800" b="1" dirty="0" smtClean="0">
                <a:solidFill>
                  <a:srgbClr val="FFFF00"/>
                </a:solidFill>
              </a:rPr>
              <a:t>, e ao redor do trono havia um arco-íris semelhante, no aspecto, à esmeralda.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23699</TotalTime>
  <Words>311</Words>
  <Application>Microsoft Office PowerPoint</Application>
  <PresentationFormat>Apresentação na tela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1926</cp:revision>
  <dcterms:created xsi:type="dcterms:W3CDTF">2012-01-16T14:03:42Z</dcterms:created>
  <dcterms:modified xsi:type="dcterms:W3CDTF">2022-03-24T00:37:53Z</dcterms:modified>
</cp:coreProperties>
</file>